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oboto"/>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19" roundtripDataSignature="AMtx7mi4WQrnqUGtBVpB2w3ZHHtz6IPx8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regular.fntdata"/><Relationship Id="rId14" Type="http://schemas.openxmlformats.org/officeDocument/2006/relationships/slide" Target="slides/slide9.xml"/><Relationship Id="rId17" Type="http://schemas.openxmlformats.org/officeDocument/2006/relationships/font" Target="fonts/Roboto-italic.fntdata"/><Relationship Id="rId16" Type="http://schemas.openxmlformats.org/officeDocument/2006/relationships/font" Target="fonts/Roboto-bold.fntdata"/><Relationship Id="rId5" Type="http://schemas.openxmlformats.org/officeDocument/2006/relationships/notesMaster" Target="notesMasters/notesMaster1.xml"/><Relationship Id="rId19" Type="http://customschemas.google.com/relationships/presentationmetadata" Target="metadata"/><Relationship Id="rId6" Type="http://schemas.openxmlformats.org/officeDocument/2006/relationships/slide" Target="slides/slide1.xml"/><Relationship Id="rId18"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ba75a185cd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gba75a185cd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 name="Google Shape;5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bda99578c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gbda99578ce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c017c564c8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gc017c564c8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ba75a185cd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gba75a185cd_0_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bee9fd18a8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gbee9fd18a8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ba75a1878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gba75a1878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bee9fd18a8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 name="Google Shape;212;gbee9fd18a8_0_1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2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1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6" name="Google Shape;16;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1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1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1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1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1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1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2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2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2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0" name="Google Shape;40;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2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jpg"/><Relationship Id="rId4" Type="http://schemas.openxmlformats.org/officeDocument/2006/relationships/image" Target="../media/image21.jpg"/><Relationship Id="rId5" Type="http://schemas.openxmlformats.org/officeDocument/2006/relationships/image" Target="../media/image10.png"/><Relationship Id="rId6" Type="http://schemas.openxmlformats.org/officeDocument/2006/relationships/image" Target="../media/image56.png"/></Relationships>
</file>

<file path=ppt/slides/_rels/slide3.xml.rels><?xml version="1.0" encoding="UTF-8" standalone="yes"?><Relationships xmlns="http://schemas.openxmlformats.org/package/2006/relationships"><Relationship Id="rId11" Type="http://schemas.openxmlformats.org/officeDocument/2006/relationships/image" Target="../media/image7.jpg"/><Relationship Id="rId10" Type="http://schemas.openxmlformats.org/officeDocument/2006/relationships/image" Target="../media/image4.jpg"/><Relationship Id="rId13" Type="http://schemas.openxmlformats.org/officeDocument/2006/relationships/image" Target="../media/image56.png"/><Relationship Id="rId12"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16.png"/><Relationship Id="rId9" Type="http://schemas.openxmlformats.org/officeDocument/2006/relationships/image" Target="../media/image5.jpg"/><Relationship Id="rId15" Type="http://schemas.openxmlformats.org/officeDocument/2006/relationships/image" Target="../media/image3.png"/><Relationship Id="rId14" Type="http://schemas.openxmlformats.org/officeDocument/2006/relationships/image" Target="../media/image11.png"/><Relationship Id="rId17" Type="http://schemas.openxmlformats.org/officeDocument/2006/relationships/image" Target="../media/image9.png"/><Relationship Id="rId16" Type="http://schemas.openxmlformats.org/officeDocument/2006/relationships/image" Target="../media/image8.png"/><Relationship Id="rId5" Type="http://schemas.openxmlformats.org/officeDocument/2006/relationships/image" Target="../media/image6.png"/><Relationship Id="rId6" Type="http://schemas.openxmlformats.org/officeDocument/2006/relationships/image" Target="../media/image15.jpg"/><Relationship Id="rId18" Type="http://schemas.openxmlformats.org/officeDocument/2006/relationships/image" Target="../media/image22.png"/><Relationship Id="rId7" Type="http://schemas.openxmlformats.org/officeDocument/2006/relationships/image" Target="../media/image12.jpg"/><Relationship Id="rId8" Type="http://schemas.openxmlformats.org/officeDocument/2006/relationships/image" Target="../media/image13.jpg"/></Relationships>
</file>

<file path=ppt/slides/_rels/slide4.xml.rels><?xml version="1.0" encoding="UTF-8" standalone="yes"?><Relationships xmlns="http://schemas.openxmlformats.org/package/2006/relationships"><Relationship Id="rId11" Type="http://schemas.openxmlformats.org/officeDocument/2006/relationships/image" Target="../media/image12.jpg"/><Relationship Id="rId10" Type="http://schemas.openxmlformats.org/officeDocument/2006/relationships/image" Target="../media/image15.jpg"/><Relationship Id="rId13" Type="http://schemas.openxmlformats.org/officeDocument/2006/relationships/image" Target="../media/image5.jpg"/><Relationship Id="rId12"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26.jpg"/><Relationship Id="rId15" Type="http://schemas.openxmlformats.org/officeDocument/2006/relationships/image" Target="../media/image29.jpg"/><Relationship Id="rId14" Type="http://schemas.openxmlformats.org/officeDocument/2006/relationships/image" Target="../media/image13.jpg"/><Relationship Id="rId16" Type="http://schemas.openxmlformats.org/officeDocument/2006/relationships/image" Target="../media/image56.png"/><Relationship Id="rId5" Type="http://schemas.openxmlformats.org/officeDocument/2006/relationships/image" Target="../media/image24.png"/><Relationship Id="rId6" Type="http://schemas.openxmlformats.org/officeDocument/2006/relationships/image" Target="../media/image19.png"/><Relationship Id="rId7" Type="http://schemas.openxmlformats.org/officeDocument/2006/relationships/image" Target="../media/image25.png"/><Relationship Id="rId8" Type="http://schemas.openxmlformats.org/officeDocument/2006/relationships/image" Target="../media/image20.png"/></Relationships>
</file>

<file path=ppt/slides/_rels/slide5.xml.rels><?xml version="1.0" encoding="UTF-8" standalone="yes"?><Relationships xmlns="http://schemas.openxmlformats.org/package/2006/relationships"><Relationship Id="rId11" Type="http://schemas.openxmlformats.org/officeDocument/2006/relationships/image" Target="../media/image14.jpg"/><Relationship Id="rId10" Type="http://schemas.openxmlformats.org/officeDocument/2006/relationships/image" Target="../media/image28.jpg"/><Relationship Id="rId13" Type="http://schemas.openxmlformats.org/officeDocument/2006/relationships/image" Target="../media/image27.png"/><Relationship Id="rId12"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0.jpg"/><Relationship Id="rId4" Type="http://schemas.openxmlformats.org/officeDocument/2006/relationships/image" Target="../media/image15.jpg"/><Relationship Id="rId9" Type="http://schemas.openxmlformats.org/officeDocument/2006/relationships/image" Target="../media/image7.jpg"/><Relationship Id="rId5" Type="http://schemas.openxmlformats.org/officeDocument/2006/relationships/image" Target="../media/image12.jpg"/><Relationship Id="rId6" Type="http://schemas.openxmlformats.org/officeDocument/2006/relationships/image" Target="../media/image13.jpg"/><Relationship Id="rId7" Type="http://schemas.openxmlformats.org/officeDocument/2006/relationships/image" Target="../media/image5.jpg"/><Relationship Id="rId8" Type="http://schemas.openxmlformats.org/officeDocument/2006/relationships/image" Target="../media/image4.jpg"/></Relationships>
</file>

<file path=ppt/slides/_rels/slide6.xml.rels><?xml version="1.0" encoding="UTF-8" standalone="yes"?><Relationships xmlns="http://schemas.openxmlformats.org/package/2006/relationships"><Relationship Id="rId20" Type="http://schemas.openxmlformats.org/officeDocument/2006/relationships/image" Target="../media/image44.png"/><Relationship Id="rId11" Type="http://schemas.openxmlformats.org/officeDocument/2006/relationships/image" Target="../media/image35.png"/><Relationship Id="rId10" Type="http://schemas.openxmlformats.org/officeDocument/2006/relationships/image" Target="../media/image33.png"/><Relationship Id="rId21" Type="http://schemas.openxmlformats.org/officeDocument/2006/relationships/image" Target="../media/image56.png"/><Relationship Id="rId13" Type="http://schemas.openxmlformats.org/officeDocument/2006/relationships/image" Target="../media/image39.png"/><Relationship Id="rId12"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31.png"/><Relationship Id="rId15" Type="http://schemas.openxmlformats.org/officeDocument/2006/relationships/image" Target="../media/image51.png"/><Relationship Id="rId14" Type="http://schemas.openxmlformats.org/officeDocument/2006/relationships/image" Target="../media/image48.png"/><Relationship Id="rId17" Type="http://schemas.openxmlformats.org/officeDocument/2006/relationships/image" Target="../media/image42.png"/><Relationship Id="rId16" Type="http://schemas.openxmlformats.org/officeDocument/2006/relationships/image" Target="../media/image40.png"/><Relationship Id="rId5" Type="http://schemas.openxmlformats.org/officeDocument/2006/relationships/image" Target="../media/image32.png"/><Relationship Id="rId19" Type="http://schemas.openxmlformats.org/officeDocument/2006/relationships/image" Target="../media/image52.png"/><Relationship Id="rId6" Type="http://schemas.openxmlformats.org/officeDocument/2006/relationships/image" Target="../media/image34.png"/><Relationship Id="rId18" Type="http://schemas.openxmlformats.org/officeDocument/2006/relationships/image" Target="../media/image46.png"/><Relationship Id="rId7" Type="http://schemas.openxmlformats.org/officeDocument/2006/relationships/image" Target="../media/image37.png"/><Relationship Id="rId8" Type="http://schemas.openxmlformats.org/officeDocument/2006/relationships/image" Target="../media/image3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6.png"/><Relationship Id="rId4" Type="http://schemas.openxmlformats.org/officeDocument/2006/relationships/image" Target="../media/image15.jpg"/><Relationship Id="rId9" Type="http://schemas.openxmlformats.org/officeDocument/2006/relationships/image" Target="../media/image28.jpg"/><Relationship Id="rId5" Type="http://schemas.openxmlformats.org/officeDocument/2006/relationships/image" Target="../media/image7.jpg"/><Relationship Id="rId6" Type="http://schemas.openxmlformats.org/officeDocument/2006/relationships/image" Target="../media/image12.jpg"/><Relationship Id="rId7" Type="http://schemas.openxmlformats.org/officeDocument/2006/relationships/image" Target="../media/image14.jpg"/><Relationship Id="rId8" Type="http://schemas.openxmlformats.org/officeDocument/2006/relationships/image" Target="../media/image13.jpg"/></Relationships>
</file>

<file path=ppt/slides/_rels/slide8.xml.rels><?xml version="1.0" encoding="UTF-8" standalone="yes"?><Relationships xmlns="http://schemas.openxmlformats.org/package/2006/relationships"><Relationship Id="rId20" Type="http://schemas.openxmlformats.org/officeDocument/2006/relationships/image" Target="../media/image54.png"/><Relationship Id="rId11" Type="http://schemas.openxmlformats.org/officeDocument/2006/relationships/image" Target="../media/image50.png"/><Relationship Id="rId22" Type="http://schemas.openxmlformats.org/officeDocument/2006/relationships/image" Target="../media/image56.png"/><Relationship Id="rId10" Type="http://schemas.openxmlformats.org/officeDocument/2006/relationships/image" Target="../media/image49.png"/><Relationship Id="rId21" Type="http://schemas.openxmlformats.org/officeDocument/2006/relationships/image" Target="../media/image55.jpg"/><Relationship Id="rId13" Type="http://schemas.openxmlformats.org/officeDocument/2006/relationships/hyperlink" Target="https://www.linkedin.com/company/maths-for-more/" TargetMode="External"/><Relationship Id="rId12" Type="http://schemas.openxmlformats.org/officeDocument/2006/relationships/hyperlink" Target="https://www.facebook.com/MathType/"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1.jpg"/><Relationship Id="rId4" Type="http://schemas.openxmlformats.org/officeDocument/2006/relationships/image" Target="../media/image45.png"/><Relationship Id="rId9" Type="http://schemas.openxmlformats.org/officeDocument/2006/relationships/image" Target="../media/image43.png"/><Relationship Id="rId15" Type="http://schemas.openxmlformats.org/officeDocument/2006/relationships/hyperlink" Target="https://www.instagram.com/mathtype_by_wiris/" TargetMode="External"/><Relationship Id="rId14" Type="http://schemas.openxmlformats.org/officeDocument/2006/relationships/hyperlink" Target="https://www.instagram.com/mathtype_by_wiris/" TargetMode="External"/><Relationship Id="rId17" Type="http://schemas.openxmlformats.org/officeDocument/2006/relationships/hyperlink" Target="https://twitter.com/mathtype" TargetMode="External"/><Relationship Id="rId16" Type="http://schemas.openxmlformats.org/officeDocument/2006/relationships/hyperlink" Target="https://twitter.com/wiris_science" TargetMode="External"/><Relationship Id="rId5" Type="http://schemas.openxmlformats.org/officeDocument/2006/relationships/image" Target="../media/image53.png"/><Relationship Id="rId19" Type="http://schemas.openxmlformats.org/officeDocument/2006/relationships/hyperlink" Target="https://www.youtube.com/user/wirismath" TargetMode="External"/><Relationship Id="rId6" Type="http://schemas.openxmlformats.org/officeDocument/2006/relationships/hyperlink" Target="https://www.facebook.com/MathType/" TargetMode="External"/><Relationship Id="rId18" Type="http://schemas.openxmlformats.org/officeDocument/2006/relationships/hyperlink" Target="https://github.com/wiris" TargetMode="External"/><Relationship Id="rId7" Type="http://schemas.openxmlformats.org/officeDocument/2006/relationships/image" Target="../media/image41.png"/><Relationship Id="rId8" Type="http://schemas.openxmlformats.org/officeDocument/2006/relationships/image" Target="../media/image4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7.png"/><Relationship Id="rId4" Type="http://schemas.openxmlformats.org/officeDocument/2006/relationships/hyperlink" Target="https://www.wiris.com/en/"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gba75a185cd_0_12"/>
          <p:cNvPicPr preferRelativeResize="0"/>
          <p:nvPr/>
        </p:nvPicPr>
        <p:blipFill>
          <a:blip r:embed="rId3">
            <a:alphaModFix/>
          </a:blip>
          <a:stretch>
            <a:fillRect/>
          </a:stretch>
        </p:blipFill>
        <p:spPr>
          <a:xfrm>
            <a:off x="35450" y="13"/>
            <a:ext cx="9143997" cy="514348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2"/>
          <p:cNvPicPr preferRelativeResize="0"/>
          <p:nvPr/>
        </p:nvPicPr>
        <p:blipFill rotWithShape="1">
          <a:blip r:embed="rId3">
            <a:alphaModFix amt="75000"/>
          </a:blip>
          <a:srcRect b="0" l="83946" r="0" t="50768"/>
          <a:stretch/>
        </p:blipFill>
        <p:spPr>
          <a:xfrm rot="5400000">
            <a:off x="530101" y="3545573"/>
            <a:ext cx="1049722" cy="2146125"/>
          </a:xfrm>
          <a:prstGeom prst="rect">
            <a:avLst/>
          </a:prstGeom>
          <a:noFill/>
          <a:ln>
            <a:noFill/>
          </a:ln>
        </p:spPr>
      </p:pic>
      <p:pic>
        <p:nvPicPr>
          <p:cNvPr id="60" name="Google Shape;60;p2"/>
          <p:cNvPicPr preferRelativeResize="0"/>
          <p:nvPr/>
        </p:nvPicPr>
        <p:blipFill rotWithShape="1">
          <a:blip r:embed="rId4">
            <a:alphaModFix amt="77000"/>
          </a:blip>
          <a:srcRect b="12594" l="45407" r="19496" t="74121"/>
          <a:stretch/>
        </p:blipFill>
        <p:spPr>
          <a:xfrm rot="10800000">
            <a:off x="6" y="1"/>
            <a:ext cx="4134694" cy="880374"/>
          </a:xfrm>
          <a:prstGeom prst="rect">
            <a:avLst/>
          </a:prstGeom>
          <a:noFill/>
          <a:ln>
            <a:noFill/>
          </a:ln>
        </p:spPr>
      </p:pic>
      <p:sp>
        <p:nvSpPr>
          <p:cNvPr id="61" name="Google Shape;61;p2"/>
          <p:cNvSpPr txBox="1"/>
          <p:nvPr>
            <p:ph type="title"/>
          </p:nvPr>
        </p:nvSpPr>
        <p:spPr>
          <a:xfrm>
            <a:off x="311700" y="485150"/>
            <a:ext cx="8520600" cy="1269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2000">
                <a:solidFill>
                  <a:schemeClr val="lt1"/>
                </a:solidFill>
                <a:latin typeface="Roboto"/>
                <a:ea typeface="Roboto"/>
                <a:cs typeface="Roboto"/>
                <a:sym typeface="Roboto"/>
              </a:rPr>
              <a:t>WHAT</a:t>
            </a:r>
            <a:r>
              <a:rPr b="1" lang="en" sz="2000">
                <a:solidFill>
                  <a:srgbClr val="F79B1E"/>
                </a:solidFill>
                <a:latin typeface="Roboto"/>
                <a:ea typeface="Roboto"/>
                <a:cs typeface="Roboto"/>
                <a:sym typeface="Roboto"/>
              </a:rPr>
              <a:t> </a:t>
            </a:r>
            <a:r>
              <a:rPr b="1" lang="en" sz="2000">
                <a:solidFill>
                  <a:srgbClr val="F1B634"/>
                </a:solidFill>
                <a:latin typeface="Roboto"/>
                <a:ea typeface="Roboto"/>
                <a:cs typeface="Roboto"/>
                <a:sym typeface="Roboto"/>
              </a:rPr>
              <a:t>WE DO</a:t>
            </a:r>
            <a:endParaRPr b="1" sz="2000">
              <a:solidFill>
                <a:srgbClr val="F1B634"/>
              </a:solidFill>
              <a:latin typeface="Roboto"/>
              <a:ea typeface="Roboto"/>
              <a:cs typeface="Roboto"/>
              <a:sym typeface="Roboto"/>
            </a:endParaRPr>
          </a:p>
          <a:p>
            <a:pPr indent="0" lvl="0" marL="0" rtl="0" algn="l">
              <a:lnSpc>
                <a:spcPct val="100000"/>
              </a:lnSpc>
              <a:spcBef>
                <a:spcPts val="0"/>
              </a:spcBef>
              <a:spcAft>
                <a:spcPts val="0"/>
              </a:spcAft>
              <a:buSzPts val="2800"/>
              <a:buNone/>
            </a:pPr>
            <a:r>
              <a:t/>
            </a:r>
            <a:endParaRPr b="1" sz="500">
              <a:latin typeface="Roboto"/>
              <a:ea typeface="Roboto"/>
              <a:cs typeface="Roboto"/>
              <a:sym typeface="Roboto"/>
            </a:endParaRPr>
          </a:p>
          <a:p>
            <a:pPr indent="0" lvl="0" marL="0" rtl="0" algn="just">
              <a:lnSpc>
                <a:spcPct val="115000"/>
              </a:lnSpc>
              <a:spcBef>
                <a:spcPts val="0"/>
              </a:spcBef>
              <a:spcAft>
                <a:spcPts val="0"/>
              </a:spcAft>
              <a:buSzPts val="2800"/>
              <a:buNone/>
            </a:pPr>
            <a:r>
              <a:rPr lang="en" sz="1400">
                <a:latin typeface="Roboto"/>
                <a:ea typeface="Roboto"/>
                <a:cs typeface="Roboto"/>
                <a:sym typeface="Roboto"/>
              </a:rPr>
              <a:t>We continuously </a:t>
            </a:r>
            <a:r>
              <a:rPr b="1" lang="en" sz="1400">
                <a:solidFill>
                  <a:srgbClr val="DC4B5C"/>
                </a:solidFill>
                <a:latin typeface="Roboto"/>
                <a:ea typeface="Roboto"/>
                <a:cs typeface="Roboto"/>
                <a:sym typeface="Roboto"/>
              </a:rPr>
              <a:t>develop advanced productivity tools</a:t>
            </a:r>
            <a:r>
              <a:rPr lang="en" sz="1400">
                <a:solidFill>
                  <a:srgbClr val="C8102E"/>
                </a:solidFill>
                <a:latin typeface="Roboto"/>
                <a:ea typeface="Roboto"/>
                <a:cs typeface="Roboto"/>
                <a:sym typeface="Roboto"/>
              </a:rPr>
              <a:t> </a:t>
            </a:r>
            <a:r>
              <a:rPr lang="en" sz="1400">
                <a:latin typeface="Roboto"/>
                <a:ea typeface="Roboto"/>
                <a:cs typeface="Roboto"/>
                <a:sym typeface="Roboto"/>
              </a:rPr>
              <a:t>for users, universities and the global scientific community.</a:t>
            </a:r>
            <a:r>
              <a:rPr lang="en" sz="1600">
                <a:latin typeface="Roboto"/>
                <a:ea typeface="Roboto"/>
                <a:cs typeface="Roboto"/>
                <a:sym typeface="Roboto"/>
              </a:rPr>
              <a:t> </a:t>
            </a:r>
            <a:endParaRPr sz="1600">
              <a:latin typeface="Roboto"/>
              <a:ea typeface="Roboto"/>
              <a:cs typeface="Roboto"/>
              <a:sym typeface="Roboto"/>
            </a:endParaRPr>
          </a:p>
          <a:p>
            <a:pPr indent="0" lvl="0" marL="0" rtl="0" algn="l">
              <a:lnSpc>
                <a:spcPct val="100000"/>
              </a:lnSpc>
              <a:spcBef>
                <a:spcPts val="0"/>
              </a:spcBef>
              <a:spcAft>
                <a:spcPts val="0"/>
              </a:spcAft>
              <a:buSzPts val="2800"/>
              <a:buNone/>
            </a:pPr>
            <a:r>
              <a:t/>
            </a:r>
            <a:endParaRPr>
              <a:latin typeface="Roboto"/>
              <a:ea typeface="Roboto"/>
              <a:cs typeface="Roboto"/>
              <a:sym typeface="Roboto"/>
            </a:endParaRPr>
          </a:p>
          <a:p>
            <a:pPr indent="0" lvl="0" marL="0" rtl="0" algn="l">
              <a:lnSpc>
                <a:spcPct val="100000"/>
              </a:lnSpc>
              <a:spcBef>
                <a:spcPts val="0"/>
              </a:spcBef>
              <a:spcAft>
                <a:spcPts val="0"/>
              </a:spcAft>
              <a:buSzPts val="2800"/>
              <a:buNone/>
            </a:pPr>
            <a:r>
              <a:t/>
            </a:r>
            <a:endParaRPr/>
          </a:p>
        </p:txBody>
      </p:sp>
      <p:sp>
        <p:nvSpPr>
          <p:cNvPr id="62" name="Google Shape;62;p2"/>
          <p:cNvSpPr txBox="1"/>
          <p:nvPr>
            <p:ph idx="1" type="body"/>
          </p:nvPr>
        </p:nvSpPr>
        <p:spPr>
          <a:xfrm>
            <a:off x="311700" y="1975325"/>
            <a:ext cx="4380600" cy="2235600"/>
          </a:xfrm>
          <a:prstGeom prst="rect">
            <a:avLst/>
          </a:prstGeom>
          <a:no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Clr>
                <a:srgbClr val="000000"/>
              </a:buClr>
              <a:buSzPts val="2800"/>
              <a:buFont typeface="Arial"/>
              <a:buNone/>
            </a:pPr>
            <a:r>
              <a:rPr lang="en" sz="1400">
                <a:solidFill>
                  <a:schemeClr val="dk1"/>
                </a:solidFill>
                <a:latin typeface="Roboto"/>
                <a:ea typeface="Roboto"/>
                <a:cs typeface="Roboto"/>
                <a:sym typeface="Roboto"/>
              </a:rPr>
              <a:t>We are a software development company founded 20 years ago. Our headquarter is in Barcelona and we also have offices in the USA. We’ve been named as “The Makers of MathType”, revolutionizing the educational field with innovative methods. </a:t>
            </a:r>
            <a:endParaRPr sz="1400">
              <a:solidFill>
                <a:schemeClr val="dk1"/>
              </a:solidFill>
              <a:latin typeface="Roboto"/>
              <a:ea typeface="Roboto"/>
              <a:cs typeface="Roboto"/>
              <a:sym typeface="Roboto"/>
            </a:endParaRPr>
          </a:p>
          <a:p>
            <a:pPr indent="0" lvl="0" marL="0" marR="0" rtl="0" algn="just">
              <a:lnSpc>
                <a:spcPct val="115000"/>
              </a:lnSpc>
              <a:spcBef>
                <a:spcPts val="0"/>
              </a:spcBef>
              <a:spcAft>
                <a:spcPts val="0"/>
              </a:spcAft>
              <a:buClr>
                <a:srgbClr val="000000"/>
              </a:buClr>
              <a:buSzPts val="2800"/>
              <a:buFont typeface="Arial"/>
              <a:buNone/>
            </a:pPr>
            <a:r>
              <a:t/>
            </a:r>
            <a:endParaRPr sz="1400">
              <a:solidFill>
                <a:schemeClr val="dk1"/>
              </a:solidFill>
              <a:latin typeface="Roboto"/>
              <a:ea typeface="Roboto"/>
              <a:cs typeface="Roboto"/>
              <a:sym typeface="Roboto"/>
            </a:endParaRPr>
          </a:p>
          <a:p>
            <a:pPr indent="0" lvl="0" marL="0" marR="0" rtl="0" algn="just">
              <a:lnSpc>
                <a:spcPct val="115000"/>
              </a:lnSpc>
              <a:spcBef>
                <a:spcPts val="0"/>
              </a:spcBef>
              <a:spcAft>
                <a:spcPts val="0"/>
              </a:spcAft>
              <a:buClr>
                <a:srgbClr val="000000"/>
              </a:buClr>
              <a:buSzPts val="2800"/>
              <a:buFont typeface="Arial"/>
              <a:buNone/>
            </a:pPr>
            <a:r>
              <a:rPr lang="en" sz="1400">
                <a:solidFill>
                  <a:schemeClr val="dk1"/>
                </a:solidFill>
                <a:latin typeface="Roboto"/>
                <a:ea typeface="Roboto"/>
                <a:cs typeface="Roboto"/>
                <a:sym typeface="Roboto"/>
              </a:rPr>
              <a:t>Now, we are improving the STEM subjects with our innovative products. </a:t>
            </a:r>
            <a:endParaRPr sz="1400">
              <a:latin typeface="Roboto"/>
              <a:ea typeface="Roboto"/>
              <a:cs typeface="Roboto"/>
              <a:sym typeface="Roboto"/>
            </a:endParaRPr>
          </a:p>
        </p:txBody>
      </p:sp>
      <p:pic>
        <p:nvPicPr>
          <p:cNvPr id="63" name="Google Shape;63;p2"/>
          <p:cNvPicPr preferRelativeResize="0"/>
          <p:nvPr/>
        </p:nvPicPr>
        <p:blipFill rotWithShape="1">
          <a:blip r:embed="rId5">
            <a:alphaModFix/>
          </a:blip>
          <a:srcRect b="0" l="0" r="0" t="0"/>
          <a:stretch/>
        </p:blipFill>
        <p:spPr>
          <a:xfrm>
            <a:off x="5216800" y="1605200"/>
            <a:ext cx="3615499" cy="2488575"/>
          </a:xfrm>
          <a:prstGeom prst="rect">
            <a:avLst/>
          </a:prstGeom>
          <a:noFill/>
          <a:ln>
            <a:noFill/>
          </a:ln>
        </p:spPr>
      </p:pic>
      <p:pic>
        <p:nvPicPr>
          <p:cNvPr id="64" name="Google Shape;64;p2"/>
          <p:cNvPicPr preferRelativeResize="0"/>
          <p:nvPr/>
        </p:nvPicPr>
        <p:blipFill rotWithShape="1">
          <a:blip r:embed="rId6">
            <a:alphaModFix/>
          </a:blip>
          <a:srcRect b="-8098" l="0" r="0" t="8100"/>
          <a:stretch/>
        </p:blipFill>
        <p:spPr>
          <a:xfrm>
            <a:off x="7628550" y="91100"/>
            <a:ext cx="1203750" cy="698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3"/>
          <p:cNvSpPr txBox="1"/>
          <p:nvPr>
            <p:ph type="title"/>
          </p:nvPr>
        </p:nvSpPr>
        <p:spPr>
          <a:xfrm>
            <a:off x="2904600" y="376250"/>
            <a:ext cx="3156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 sz="3000">
                <a:solidFill>
                  <a:srgbClr val="F1B634"/>
                </a:solidFill>
                <a:latin typeface="Roboto"/>
                <a:ea typeface="Roboto"/>
                <a:cs typeface="Roboto"/>
                <a:sym typeface="Roboto"/>
              </a:rPr>
              <a:t>OUR PRODUCTS</a:t>
            </a:r>
            <a:endParaRPr b="1" sz="3000">
              <a:solidFill>
                <a:srgbClr val="F1B634"/>
              </a:solidFill>
              <a:latin typeface="Roboto"/>
              <a:ea typeface="Roboto"/>
              <a:cs typeface="Roboto"/>
              <a:sym typeface="Roboto"/>
            </a:endParaRPr>
          </a:p>
        </p:txBody>
      </p:sp>
      <p:pic>
        <p:nvPicPr>
          <p:cNvPr id="70" name="Google Shape;70;p3"/>
          <p:cNvPicPr preferRelativeResize="0"/>
          <p:nvPr/>
        </p:nvPicPr>
        <p:blipFill rotWithShape="1">
          <a:blip r:embed="rId3">
            <a:alphaModFix/>
          </a:blip>
          <a:srcRect b="0" l="0" r="0" t="0"/>
          <a:stretch/>
        </p:blipFill>
        <p:spPr>
          <a:xfrm>
            <a:off x="5168650" y="2785400"/>
            <a:ext cx="2267500" cy="785350"/>
          </a:xfrm>
          <a:prstGeom prst="rect">
            <a:avLst/>
          </a:prstGeom>
          <a:noFill/>
          <a:ln>
            <a:noFill/>
          </a:ln>
        </p:spPr>
      </p:pic>
      <p:pic>
        <p:nvPicPr>
          <p:cNvPr id="71" name="Google Shape;71;p3"/>
          <p:cNvPicPr preferRelativeResize="0"/>
          <p:nvPr/>
        </p:nvPicPr>
        <p:blipFill rotWithShape="1">
          <a:blip r:embed="rId4">
            <a:alphaModFix/>
          </a:blip>
          <a:srcRect b="0" l="0" r="0" t="0"/>
          <a:stretch/>
        </p:blipFill>
        <p:spPr>
          <a:xfrm>
            <a:off x="1969300" y="1187812"/>
            <a:ext cx="1874600" cy="304500"/>
          </a:xfrm>
          <a:prstGeom prst="rect">
            <a:avLst/>
          </a:prstGeom>
          <a:noFill/>
          <a:ln>
            <a:noFill/>
          </a:ln>
        </p:spPr>
      </p:pic>
      <p:pic>
        <p:nvPicPr>
          <p:cNvPr id="72" name="Google Shape;72;p3"/>
          <p:cNvPicPr preferRelativeResize="0"/>
          <p:nvPr/>
        </p:nvPicPr>
        <p:blipFill rotWithShape="1">
          <a:blip r:embed="rId5">
            <a:alphaModFix/>
          </a:blip>
          <a:srcRect b="0" l="0" r="0" t="0"/>
          <a:stretch/>
        </p:blipFill>
        <p:spPr>
          <a:xfrm>
            <a:off x="1379613" y="2940538"/>
            <a:ext cx="2940651" cy="641611"/>
          </a:xfrm>
          <a:prstGeom prst="rect">
            <a:avLst/>
          </a:prstGeom>
          <a:noFill/>
          <a:ln>
            <a:noFill/>
          </a:ln>
        </p:spPr>
      </p:pic>
      <p:sp>
        <p:nvSpPr>
          <p:cNvPr id="73" name="Google Shape;73;p3"/>
          <p:cNvSpPr txBox="1"/>
          <p:nvPr/>
        </p:nvSpPr>
        <p:spPr>
          <a:xfrm>
            <a:off x="1271638" y="3547688"/>
            <a:ext cx="3156600" cy="12189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1400"/>
              </a:spcBef>
              <a:spcAft>
                <a:spcPts val="1400"/>
              </a:spcAft>
              <a:buClr>
                <a:srgbClr val="000000"/>
              </a:buClr>
              <a:buSzPts val="1200"/>
              <a:buFont typeface="Arial"/>
              <a:buNone/>
            </a:pPr>
            <a:r>
              <a:rPr b="0" i="0" lang="en" sz="1200" u="none" cap="none" strike="noStrike">
                <a:solidFill>
                  <a:srgbClr val="000000"/>
                </a:solidFill>
                <a:latin typeface="Roboto"/>
                <a:ea typeface="Roboto"/>
                <a:cs typeface="Roboto"/>
                <a:sym typeface="Roboto"/>
              </a:rPr>
              <a:t>Computer based grading of math and science questions. Random parameters and graphics in your STEM quizzes. Integrate with your own assessment engine with our public API. Integrated into Moodle.</a:t>
            </a:r>
            <a:endParaRPr b="0" i="0" sz="1400" u="none" cap="none" strike="noStrike">
              <a:solidFill>
                <a:srgbClr val="000000"/>
              </a:solidFill>
              <a:latin typeface="Roboto"/>
              <a:ea typeface="Roboto"/>
              <a:cs typeface="Roboto"/>
              <a:sym typeface="Roboto"/>
            </a:endParaRPr>
          </a:p>
        </p:txBody>
      </p:sp>
      <p:sp>
        <p:nvSpPr>
          <p:cNvPr id="74" name="Google Shape;74;p3"/>
          <p:cNvSpPr txBox="1"/>
          <p:nvPr/>
        </p:nvSpPr>
        <p:spPr>
          <a:xfrm>
            <a:off x="5112750" y="3547700"/>
            <a:ext cx="3089100" cy="12189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1400"/>
              </a:spcBef>
              <a:spcAft>
                <a:spcPts val="1400"/>
              </a:spcAft>
              <a:buClr>
                <a:srgbClr val="000000"/>
              </a:buClr>
              <a:buSzPts val="1200"/>
              <a:buFont typeface="Arial"/>
              <a:buNone/>
            </a:pPr>
            <a:r>
              <a:rPr b="0" i="0" lang="en" sz="1200" u="none" cap="none" strike="noStrike">
                <a:solidFill>
                  <a:srgbClr val="000000"/>
                </a:solidFill>
                <a:latin typeface="Roboto"/>
                <a:ea typeface="Roboto"/>
                <a:cs typeface="Roboto"/>
                <a:sym typeface="Roboto"/>
              </a:rPr>
              <a:t>Easily create math equations and chemistry formulas using a visual editor. Handwriting on mobile and tablets. Integrated into leading LMS and word processors.</a:t>
            </a:r>
            <a:endParaRPr b="0" i="0" sz="1400" u="none" cap="none" strike="noStrike">
              <a:solidFill>
                <a:srgbClr val="000000"/>
              </a:solidFill>
              <a:latin typeface="Roboto"/>
              <a:ea typeface="Roboto"/>
              <a:cs typeface="Roboto"/>
              <a:sym typeface="Roboto"/>
            </a:endParaRPr>
          </a:p>
        </p:txBody>
      </p:sp>
      <p:sp>
        <p:nvSpPr>
          <p:cNvPr id="75" name="Google Shape;75;p3"/>
          <p:cNvSpPr txBox="1"/>
          <p:nvPr/>
        </p:nvSpPr>
        <p:spPr>
          <a:xfrm>
            <a:off x="1303250" y="1566500"/>
            <a:ext cx="3206700" cy="12189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1400"/>
              </a:spcBef>
              <a:spcAft>
                <a:spcPts val="1400"/>
              </a:spcAft>
              <a:buClr>
                <a:srgbClr val="000000"/>
              </a:buClr>
              <a:buSzPts val="1200"/>
              <a:buFont typeface="Arial"/>
              <a:buNone/>
            </a:pPr>
            <a:r>
              <a:rPr b="0" i="0" lang="en" sz="1200" u="none" cap="none" strike="noStrike">
                <a:solidFill>
                  <a:srgbClr val="000000"/>
                </a:solidFill>
                <a:latin typeface="Roboto"/>
                <a:ea typeface="Roboto"/>
                <a:cs typeface="Roboto"/>
                <a:sym typeface="Roboto"/>
              </a:rPr>
              <a:t>Helps life scientists to prepare their experiments and communicate their results by providing technology for easy laboratory calculations, results analysis, visualization, and sharing.</a:t>
            </a:r>
            <a:endParaRPr b="0" i="0" sz="1400" u="none" cap="none" strike="noStrike">
              <a:solidFill>
                <a:srgbClr val="000000"/>
              </a:solidFill>
              <a:latin typeface="Roboto"/>
              <a:ea typeface="Roboto"/>
              <a:cs typeface="Roboto"/>
              <a:sym typeface="Roboto"/>
            </a:endParaRPr>
          </a:p>
        </p:txBody>
      </p:sp>
      <p:pic>
        <p:nvPicPr>
          <p:cNvPr id="76" name="Google Shape;76;p3"/>
          <p:cNvPicPr preferRelativeResize="0"/>
          <p:nvPr/>
        </p:nvPicPr>
        <p:blipFill rotWithShape="1">
          <a:blip r:embed="rId6">
            <a:alphaModFix amt="39000"/>
          </a:blip>
          <a:srcRect b="0" l="0" r="0" t="0"/>
          <a:stretch/>
        </p:blipFill>
        <p:spPr>
          <a:xfrm>
            <a:off x="347790" y="431703"/>
            <a:ext cx="621300" cy="607339"/>
          </a:xfrm>
          <a:prstGeom prst="rect">
            <a:avLst/>
          </a:prstGeom>
          <a:noFill/>
          <a:ln>
            <a:noFill/>
          </a:ln>
        </p:spPr>
      </p:pic>
      <p:pic>
        <p:nvPicPr>
          <p:cNvPr id="77" name="Google Shape;77;p3"/>
          <p:cNvPicPr preferRelativeResize="0"/>
          <p:nvPr/>
        </p:nvPicPr>
        <p:blipFill rotWithShape="1">
          <a:blip r:embed="rId7">
            <a:alphaModFix amt="38000"/>
          </a:blip>
          <a:srcRect b="0" l="0" r="0" t="0"/>
          <a:stretch/>
        </p:blipFill>
        <p:spPr>
          <a:xfrm>
            <a:off x="320985" y="4202400"/>
            <a:ext cx="429175" cy="412597"/>
          </a:xfrm>
          <a:prstGeom prst="rect">
            <a:avLst/>
          </a:prstGeom>
          <a:noFill/>
          <a:ln>
            <a:noFill/>
          </a:ln>
        </p:spPr>
      </p:pic>
      <p:pic>
        <p:nvPicPr>
          <p:cNvPr id="78" name="Google Shape;78;p3"/>
          <p:cNvPicPr preferRelativeResize="0"/>
          <p:nvPr/>
        </p:nvPicPr>
        <p:blipFill rotWithShape="1">
          <a:blip r:embed="rId8">
            <a:alphaModFix amt="38000"/>
          </a:blip>
          <a:srcRect b="0" l="0" r="0" t="0"/>
          <a:stretch/>
        </p:blipFill>
        <p:spPr>
          <a:xfrm>
            <a:off x="8650465" y="948940"/>
            <a:ext cx="384125" cy="729634"/>
          </a:xfrm>
          <a:prstGeom prst="rect">
            <a:avLst/>
          </a:prstGeom>
          <a:noFill/>
          <a:ln>
            <a:noFill/>
          </a:ln>
        </p:spPr>
      </p:pic>
      <p:pic>
        <p:nvPicPr>
          <p:cNvPr id="79" name="Google Shape;79;p3"/>
          <p:cNvPicPr preferRelativeResize="0"/>
          <p:nvPr/>
        </p:nvPicPr>
        <p:blipFill rotWithShape="1">
          <a:blip r:embed="rId9">
            <a:alphaModFix amt="38000"/>
          </a:blip>
          <a:srcRect b="0" l="0" r="0" t="0"/>
          <a:stretch/>
        </p:blipFill>
        <p:spPr>
          <a:xfrm>
            <a:off x="8074650" y="4525050"/>
            <a:ext cx="678150" cy="402650"/>
          </a:xfrm>
          <a:prstGeom prst="rect">
            <a:avLst/>
          </a:prstGeom>
          <a:noFill/>
          <a:ln>
            <a:noFill/>
          </a:ln>
        </p:spPr>
      </p:pic>
      <p:pic>
        <p:nvPicPr>
          <p:cNvPr id="80" name="Google Shape;80;p3"/>
          <p:cNvPicPr preferRelativeResize="0"/>
          <p:nvPr/>
        </p:nvPicPr>
        <p:blipFill rotWithShape="1">
          <a:blip r:embed="rId10">
            <a:alphaModFix amt="37000"/>
          </a:blip>
          <a:srcRect b="0" l="0" r="0" t="0"/>
          <a:stretch/>
        </p:blipFill>
        <p:spPr>
          <a:xfrm>
            <a:off x="2315052" y="110450"/>
            <a:ext cx="384125" cy="439000"/>
          </a:xfrm>
          <a:prstGeom prst="rect">
            <a:avLst/>
          </a:prstGeom>
          <a:noFill/>
          <a:ln>
            <a:noFill/>
          </a:ln>
        </p:spPr>
      </p:pic>
      <p:pic>
        <p:nvPicPr>
          <p:cNvPr id="81" name="Google Shape;81;p3"/>
          <p:cNvPicPr preferRelativeResize="0"/>
          <p:nvPr/>
        </p:nvPicPr>
        <p:blipFill rotWithShape="1">
          <a:blip r:embed="rId11">
            <a:alphaModFix amt="39000"/>
          </a:blip>
          <a:srcRect b="0" l="0" r="0" t="0"/>
          <a:stretch/>
        </p:blipFill>
        <p:spPr>
          <a:xfrm>
            <a:off x="113015" y="2137727"/>
            <a:ext cx="519500" cy="450994"/>
          </a:xfrm>
          <a:prstGeom prst="rect">
            <a:avLst/>
          </a:prstGeom>
          <a:noFill/>
          <a:ln>
            <a:noFill/>
          </a:ln>
        </p:spPr>
      </p:pic>
      <p:pic>
        <p:nvPicPr>
          <p:cNvPr id="82" name="Google Shape;82;p3"/>
          <p:cNvPicPr preferRelativeResize="0"/>
          <p:nvPr/>
        </p:nvPicPr>
        <p:blipFill rotWithShape="1">
          <a:blip r:embed="rId12">
            <a:alphaModFix amt="37000"/>
          </a:blip>
          <a:srcRect b="0" l="0" r="0" t="0"/>
          <a:stretch/>
        </p:blipFill>
        <p:spPr>
          <a:xfrm>
            <a:off x="6836449" y="393102"/>
            <a:ext cx="519500" cy="345740"/>
          </a:xfrm>
          <a:prstGeom prst="rect">
            <a:avLst/>
          </a:prstGeom>
          <a:noFill/>
          <a:ln>
            <a:noFill/>
          </a:ln>
        </p:spPr>
      </p:pic>
      <p:pic>
        <p:nvPicPr>
          <p:cNvPr id="83" name="Google Shape;83;p3"/>
          <p:cNvPicPr preferRelativeResize="0"/>
          <p:nvPr/>
        </p:nvPicPr>
        <p:blipFill rotWithShape="1">
          <a:blip r:embed="rId13">
            <a:alphaModFix/>
          </a:blip>
          <a:srcRect b="-8098" l="0" r="0" t="8100"/>
          <a:stretch/>
        </p:blipFill>
        <p:spPr>
          <a:xfrm>
            <a:off x="7628550" y="91100"/>
            <a:ext cx="1203750" cy="698175"/>
          </a:xfrm>
          <a:prstGeom prst="rect">
            <a:avLst/>
          </a:prstGeom>
          <a:noFill/>
          <a:ln>
            <a:noFill/>
          </a:ln>
        </p:spPr>
      </p:pic>
      <p:sp>
        <p:nvSpPr>
          <p:cNvPr id="84" name="Google Shape;84;p3"/>
          <p:cNvSpPr txBox="1"/>
          <p:nvPr/>
        </p:nvSpPr>
        <p:spPr>
          <a:xfrm>
            <a:off x="5112750" y="1248413"/>
            <a:ext cx="3683100" cy="14775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Roboto"/>
              <a:buChar char="●"/>
            </a:pPr>
            <a:r>
              <a:rPr b="1" lang="en">
                <a:latin typeface="Roboto"/>
                <a:ea typeface="Roboto"/>
                <a:cs typeface="Roboto"/>
                <a:sym typeface="Roboto"/>
              </a:rPr>
              <a:t>More than 11.000.000 </a:t>
            </a:r>
            <a:r>
              <a:rPr b="1" lang="en">
                <a:latin typeface="Roboto"/>
                <a:ea typeface="Roboto"/>
                <a:cs typeface="Roboto"/>
                <a:sym typeface="Roboto"/>
              </a:rPr>
              <a:t>subscribers</a:t>
            </a:r>
            <a:endParaRPr b="1">
              <a:latin typeface="Roboto"/>
              <a:ea typeface="Roboto"/>
              <a:cs typeface="Roboto"/>
              <a:sym typeface="Roboto"/>
            </a:endParaRPr>
          </a:p>
          <a:p>
            <a:pPr indent="-317500" lvl="0" marL="457200" rtl="0" algn="l">
              <a:spcBef>
                <a:spcPts val="0"/>
              </a:spcBef>
              <a:spcAft>
                <a:spcPts val="0"/>
              </a:spcAft>
              <a:buSzPts val="1400"/>
              <a:buFont typeface="Roboto"/>
              <a:buChar char="●"/>
            </a:pPr>
            <a:r>
              <a:rPr b="1" lang="en">
                <a:latin typeface="Roboto"/>
                <a:ea typeface="Roboto"/>
                <a:cs typeface="Roboto"/>
                <a:sym typeface="Roboto"/>
              </a:rPr>
              <a:t>More than 2.000 daily trials</a:t>
            </a:r>
            <a:endParaRPr b="1">
              <a:latin typeface="Roboto"/>
              <a:ea typeface="Roboto"/>
              <a:cs typeface="Roboto"/>
              <a:sym typeface="Roboto"/>
            </a:endParaRPr>
          </a:p>
          <a:p>
            <a:pPr indent="0" lvl="0" marL="0" rtl="0" algn="l">
              <a:spcBef>
                <a:spcPts val="0"/>
              </a:spcBef>
              <a:spcAft>
                <a:spcPts val="0"/>
              </a:spcAft>
              <a:buNone/>
            </a:pPr>
            <a:r>
              <a:t/>
            </a:r>
            <a:endParaRPr/>
          </a:p>
          <a:p>
            <a:pPr indent="0" lvl="0" marL="0" rtl="0" algn="l">
              <a:spcBef>
                <a:spcPts val="0"/>
              </a:spcBef>
              <a:spcAft>
                <a:spcPts val="0"/>
              </a:spcAft>
              <a:buNone/>
            </a:pPr>
            <a:r>
              <a:rPr lang="en"/>
              <a:t>Global providers: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85" name="Google Shape;85;p3"/>
          <p:cNvPicPr preferRelativeResize="0"/>
          <p:nvPr/>
        </p:nvPicPr>
        <p:blipFill>
          <a:blip r:embed="rId14">
            <a:alphaModFix/>
          </a:blip>
          <a:stretch>
            <a:fillRect/>
          </a:stretch>
        </p:blipFill>
        <p:spPr>
          <a:xfrm>
            <a:off x="6164125" y="2148537"/>
            <a:ext cx="1145400" cy="572700"/>
          </a:xfrm>
          <a:prstGeom prst="rect">
            <a:avLst/>
          </a:prstGeom>
          <a:noFill/>
          <a:ln>
            <a:noFill/>
          </a:ln>
        </p:spPr>
      </p:pic>
      <p:pic>
        <p:nvPicPr>
          <p:cNvPr id="86" name="Google Shape;86;p3"/>
          <p:cNvPicPr preferRelativeResize="0"/>
          <p:nvPr/>
        </p:nvPicPr>
        <p:blipFill>
          <a:blip r:embed="rId15">
            <a:alphaModFix/>
          </a:blip>
          <a:stretch>
            <a:fillRect/>
          </a:stretch>
        </p:blipFill>
        <p:spPr>
          <a:xfrm>
            <a:off x="5203226" y="2251675"/>
            <a:ext cx="793975" cy="366424"/>
          </a:xfrm>
          <a:prstGeom prst="rect">
            <a:avLst/>
          </a:prstGeom>
          <a:noFill/>
          <a:ln>
            <a:noFill/>
          </a:ln>
        </p:spPr>
      </p:pic>
      <p:pic>
        <p:nvPicPr>
          <p:cNvPr id="87" name="Google Shape;87;p3"/>
          <p:cNvPicPr preferRelativeResize="0"/>
          <p:nvPr/>
        </p:nvPicPr>
        <p:blipFill>
          <a:blip r:embed="rId16">
            <a:alphaModFix/>
          </a:blip>
          <a:stretch>
            <a:fillRect/>
          </a:stretch>
        </p:blipFill>
        <p:spPr>
          <a:xfrm>
            <a:off x="7851600" y="2272112"/>
            <a:ext cx="1082349" cy="325552"/>
          </a:xfrm>
          <a:prstGeom prst="rect">
            <a:avLst/>
          </a:prstGeom>
          <a:noFill/>
          <a:ln>
            <a:noFill/>
          </a:ln>
        </p:spPr>
      </p:pic>
      <p:pic>
        <p:nvPicPr>
          <p:cNvPr id="88" name="Google Shape;88;p3"/>
          <p:cNvPicPr preferRelativeResize="0"/>
          <p:nvPr/>
        </p:nvPicPr>
        <p:blipFill>
          <a:blip r:embed="rId17">
            <a:alphaModFix/>
          </a:blip>
          <a:stretch>
            <a:fillRect/>
          </a:stretch>
        </p:blipFill>
        <p:spPr>
          <a:xfrm>
            <a:off x="7098877" y="2290425"/>
            <a:ext cx="668765" cy="288925"/>
          </a:xfrm>
          <a:prstGeom prst="rect">
            <a:avLst/>
          </a:prstGeom>
          <a:noFill/>
          <a:ln>
            <a:noFill/>
          </a:ln>
        </p:spPr>
      </p:pic>
      <p:pic>
        <p:nvPicPr>
          <p:cNvPr id="89" name="Google Shape;89;p3"/>
          <p:cNvPicPr preferRelativeResize="0"/>
          <p:nvPr/>
        </p:nvPicPr>
        <p:blipFill>
          <a:blip r:embed="rId18">
            <a:alphaModFix/>
          </a:blip>
          <a:stretch>
            <a:fillRect/>
          </a:stretch>
        </p:blipFill>
        <p:spPr>
          <a:xfrm>
            <a:off x="5997196" y="2251674"/>
            <a:ext cx="367149" cy="366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gbda99578ce_0_5"/>
          <p:cNvPicPr preferRelativeResize="0"/>
          <p:nvPr/>
        </p:nvPicPr>
        <p:blipFill rotWithShape="1">
          <a:blip r:embed="rId3">
            <a:alphaModFix amt="44000"/>
          </a:blip>
          <a:srcRect b="60248" l="72568" r="0" t="0"/>
          <a:stretch/>
        </p:blipFill>
        <p:spPr>
          <a:xfrm flipH="1">
            <a:off x="1" y="0"/>
            <a:ext cx="1551300" cy="1343524"/>
          </a:xfrm>
          <a:prstGeom prst="rect">
            <a:avLst/>
          </a:prstGeom>
          <a:noFill/>
          <a:ln>
            <a:noFill/>
          </a:ln>
        </p:spPr>
      </p:pic>
      <p:pic>
        <p:nvPicPr>
          <p:cNvPr id="95" name="Google Shape;95;gbda99578ce_0_5"/>
          <p:cNvPicPr preferRelativeResize="0"/>
          <p:nvPr/>
        </p:nvPicPr>
        <p:blipFill rotWithShape="1">
          <a:blip r:embed="rId4">
            <a:alphaModFix amt="42000"/>
          </a:blip>
          <a:srcRect b="19531" l="53390" r="0" t="6569"/>
          <a:stretch/>
        </p:blipFill>
        <p:spPr>
          <a:xfrm>
            <a:off x="3413900" y="0"/>
            <a:ext cx="5766325" cy="5143500"/>
          </a:xfrm>
          <a:prstGeom prst="rect">
            <a:avLst/>
          </a:prstGeom>
          <a:noFill/>
          <a:ln>
            <a:noFill/>
          </a:ln>
        </p:spPr>
      </p:pic>
      <p:pic>
        <p:nvPicPr>
          <p:cNvPr id="96" name="Google Shape;96;gbda99578ce_0_5"/>
          <p:cNvPicPr preferRelativeResize="0"/>
          <p:nvPr/>
        </p:nvPicPr>
        <p:blipFill rotWithShape="1">
          <a:blip r:embed="rId5">
            <a:alphaModFix/>
          </a:blip>
          <a:srcRect b="0" l="0" r="0" t="0"/>
          <a:stretch/>
        </p:blipFill>
        <p:spPr>
          <a:xfrm>
            <a:off x="4401399" y="1952950"/>
            <a:ext cx="572700" cy="572700"/>
          </a:xfrm>
          <a:prstGeom prst="rect">
            <a:avLst/>
          </a:prstGeom>
          <a:noFill/>
          <a:ln>
            <a:noFill/>
          </a:ln>
        </p:spPr>
      </p:pic>
      <p:sp>
        <p:nvSpPr>
          <p:cNvPr id="97" name="Google Shape;97;gbda99578ce_0_5"/>
          <p:cNvSpPr txBox="1"/>
          <p:nvPr>
            <p:ph idx="1" type="body"/>
          </p:nvPr>
        </p:nvSpPr>
        <p:spPr>
          <a:xfrm>
            <a:off x="1155893" y="1921450"/>
            <a:ext cx="2668200" cy="63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1400">
                <a:latin typeface="Roboto"/>
                <a:ea typeface="Roboto"/>
                <a:cs typeface="Roboto"/>
                <a:sym typeface="Roboto"/>
              </a:rPr>
              <a:t>More than 70 employees</a:t>
            </a:r>
            <a:endParaRPr sz="1400">
              <a:latin typeface="Roboto"/>
              <a:ea typeface="Roboto"/>
              <a:cs typeface="Roboto"/>
              <a:sym typeface="Roboto"/>
            </a:endParaRPr>
          </a:p>
          <a:p>
            <a:pPr indent="0" lvl="0" marL="0" rtl="0" algn="l">
              <a:lnSpc>
                <a:spcPct val="115000"/>
              </a:lnSpc>
              <a:spcBef>
                <a:spcPts val="0"/>
              </a:spcBef>
              <a:spcAft>
                <a:spcPts val="0"/>
              </a:spcAft>
              <a:buSzPts val="1800"/>
              <a:buNone/>
            </a:pPr>
            <a:r>
              <a:rPr lang="en" sz="1400">
                <a:latin typeface="Roboto"/>
                <a:ea typeface="Roboto"/>
                <a:cs typeface="Roboto"/>
                <a:sym typeface="Roboto"/>
              </a:rPr>
              <a:t>Offices in 2 countries</a:t>
            </a:r>
            <a:endParaRPr sz="1400">
              <a:latin typeface="Roboto"/>
              <a:ea typeface="Roboto"/>
              <a:cs typeface="Roboto"/>
              <a:sym typeface="Roboto"/>
            </a:endParaRPr>
          </a:p>
        </p:txBody>
      </p:sp>
      <p:pic>
        <p:nvPicPr>
          <p:cNvPr id="98" name="Google Shape;98;gbda99578ce_0_5"/>
          <p:cNvPicPr preferRelativeResize="0"/>
          <p:nvPr/>
        </p:nvPicPr>
        <p:blipFill rotWithShape="1">
          <a:blip r:embed="rId6">
            <a:alphaModFix/>
          </a:blip>
          <a:srcRect b="0" l="0" r="0" t="0"/>
          <a:stretch/>
        </p:blipFill>
        <p:spPr>
          <a:xfrm>
            <a:off x="401942" y="1952951"/>
            <a:ext cx="649896" cy="572700"/>
          </a:xfrm>
          <a:prstGeom prst="rect">
            <a:avLst/>
          </a:prstGeom>
          <a:noFill/>
          <a:ln>
            <a:noFill/>
          </a:ln>
        </p:spPr>
      </p:pic>
      <p:pic>
        <p:nvPicPr>
          <p:cNvPr id="99" name="Google Shape;99;gbda99578ce_0_5"/>
          <p:cNvPicPr preferRelativeResize="0"/>
          <p:nvPr/>
        </p:nvPicPr>
        <p:blipFill rotWithShape="1">
          <a:blip r:embed="rId7">
            <a:alphaModFix/>
          </a:blip>
          <a:srcRect b="0" l="0" r="0" t="0"/>
          <a:stretch/>
        </p:blipFill>
        <p:spPr>
          <a:xfrm>
            <a:off x="440543" y="3478400"/>
            <a:ext cx="572700" cy="572700"/>
          </a:xfrm>
          <a:prstGeom prst="rect">
            <a:avLst/>
          </a:prstGeom>
          <a:noFill/>
          <a:ln>
            <a:noFill/>
          </a:ln>
        </p:spPr>
      </p:pic>
      <p:sp>
        <p:nvSpPr>
          <p:cNvPr id="100" name="Google Shape;100;gbda99578ce_0_5"/>
          <p:cNvSpPr txBox="1"/>
          <p:nvPr>
            <p:ph idx="1" type="body"/>
          </p:nvPr>
        </p:nvSpPr>
        <p:spPr>
          <a:xfrm>
            <a:off x="5182462" y="1805050"/>
            <a:ext cx="4330500" cy="86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1400">
                <a:latin typeface="Roboto"/>
                <a:ea typeface="Roboto"/>
                <a:cs typeface="Roboto"/>
                <a:sym typeface="Roboto"/>
              </a:rPr>
              <a:t>Healthy food habits (fruit, yoghurts, nuts)</a:t>
            </a:r>
            <a:endParaRPr sz="1400">
              <a:latin typeface="Roboto"/>
              <a:ea typeface="Roboto"/>
              <a:cs typeface="Roboto"/>
              <a:sym typeface="Roboto"/>
            </a:endParaRPr>
          </a:p>
          <a:p>
            <a:pPr indent="0" lvl="0" marL="0" rtl="0" algn="l">
              <a:lnSpc>
                <a:spcPct val="115000"/>
              </a:lnSpc>
              <a:spcBef>
                <a:spcPts val="0"/>
              </a:spcBef>
              <a:spcAft>
                <a:spcPts val="0"/>
              </a:spcAft>
              <a:buSzPts val="1800"/>
              <a:buNone/>
            </a:pPr>
            <a:r>
              <a:rPr lang="en" sz="1400">
                <a:latin typeface="Roboto"/>
                <a:ea typeface="Roboto"/>
                <a:cs typeface="Roboto"/>
                <a:sym typeface="Roboto"/>
              </a:rPr>
              <a:t>4 types of milk</a:t>
            </a:r>
            <a:endParaRPr sz="1400">
              <a:latin typeface="Roboto"/>
              <a:ea typeface="Roboto"/>
              <a:cs typeface="Roboto"/>
              <a:sym typeface="Roboto"/>
            </a:endParaRPr>
          </a:p>
          <a:p>
            <a:pPr indent="0" lvl="0" marL="0" rtl="0" algn="l">
              <a:lnSpc>
                <a:spcPct val="115000"/>
              </a:lnSpc>
              <a:spcBef>
                <a:spcPts val="0"/>
              </a:spcBef>
              <a:spcAft>
                <a:spcPts val="0"/>
              </a:spcAft>
              <a:buSzPts val="1800"/>
              <a:buNone/>
            </a:pPr>
            <a:r>
              <a:rPr lang="en" sz="1400">
                <a:latin typeface="Roboto"/>
                <a:ea typeface="Roboto"/>
                <a:cs typeface="Roboto"/>
                <a:sym typeface="Roboto"/>
              </a:rPr>
              <a:t>Different kind of teas and coffee </a:t>
            </a:r>
            <a:endParaRPr sz="1400">
              <a:latin typeface="Roboto"/>
              <a:ea typeface="Roboto"/>
              <a:cs typeface="Roboto"/>
              <a:sym typeface="Roboto"/>
            </a:endParaRPr>
          </a:p>
        </p:txBody>
      </p:sp>
      <p:sp>
        <p:nvSpPr>
          <p:cNvPr id="101" name="Google Shape;101;gbda99578ce_0_5"/>
          <p:cNvSpPr txBox="1"/>
          <p:nvPr>
            <p:ph idx="1" type="body"/>
          </p:nvPr>
        </p:nvSpPr>
        <p:spPr>
          <a:xfrm>
            <a:off x="1155893" y="3446888"/>
            <a:ext cx="2668200" cy="63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1400">
                <a:latin typeface="Roboto"/>
                <a:ea typeface="Roboto"/>
                <a:cs typeface="Roboto"/>
                <a:sym typeface="Roboto"/>
              </a:rPr>
              <a:t>Multicultural environment </a:t>
            </a:r>
            <a:endParaRPr sz="1400">
              <a:latin typeface="Roboto"/>
              <a:ea typeface="Roboto"/>
              <a:cs typeface="Roboto"/>
              <a:sym typeface="Roboto"/>
            </a:endParaRPr>
          </a:p>
          <a:p>
            <a:pPr indent="0" lvl="0" marL="0" rtl="0" algn="l">
              <a:lnSpc>
                <a:spcPct val="115000"/>
              </a:lnSpc>
              <a:spcBef>
                <a:spcPts val="0"/>
              </a:spcBef>
              <a:spcAft>
                <a:spcPts val="0"/>
              </a:spcAft>
              <a:buSzPts val="1800"/>
              <a:buNone/>
            </a:pPr>
            <a:r>
              <a:rPr lang="en" sz="1400">
                <a:latin typeface="Roboto"/>
                <a:ea typeface="Roboto"/>
                <a:cs typeface="Roboto"/>
                <a:sym typeface="Roboto"/>
              </a:rPr>
              <a:t>Employees from 12 different countries</a:t>
            </a:r>
            <a:endParaRPr sz="1400">
              <a:latin typeface="Roboto"/>
              <a:ea typeface="Roboto"/>
              <a:cs typeface="Roboto"/>
              <a:sym typeface="Roboto"/>
            </a:endParaRPr>
          </a:p>
        </p:txBody>
      </p:sp>
      <p:sp>
        <p:nvSpPr>
          <p:cNvPr id="102" name="Google Shape;102;gbda99578ce_0_5"/>
          <p:cNvSpPr txBox="1"/>
          <p:nvPr>
            <p:ph idx="1" type="body"/>
          </p:nvPr>
        </p:nvSpPr>
        <p:spPr>
          <a:xfrm>
            <a:off x="5182462" y="3352850"/>
            <a:ext cx="4109100" cy="823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1400">
                <a:latin typeface="Roboto"/>
                <a:ea typeface="Roboto"/>
                <a:cs typeface="Roboto"/>
                <a:sym typeface="Roboto"/>
              </a:rPr>
              <a:t>Global market (NA, EU, LATAM &amp; APAC)</a:t>
            </a:r>
            <a:endParaRPr sz="1400">
              <a:latin typeface="Roboto"/>
              <a:ea typeface="Roboto"/>
              <a:cs typeface="Roboto"/>
              <a:sym typeface="Roboto"/>
            </a:endParaRPr>
          </a:p>
          <a:p>
            <a:pPr indent="0" lvl="0" marL="0" rtl="0" algn="l">
              <a:lnSpc>
                <a:spcPct val="115000"/>
              </a:lnSpc>
              <a:spcBef>
                <a:spcPts val="0"/>
              </a:spcBef>
              <a:spcAft>
                <a:spcPts val="0"/>
              </a:spcAft>
              <a:buSzPts val="1800"/>
              <a:buNone/>
            </a:pPr>
            <a:r>
              <a:rPr lang="en" sz="1400">
                <a:latin typeface="Roboto"/>
                <a:ea typeface="Roboto"/>
                <a:cs typeface="Roboto"/>
                <a:sym typeface="Roboto"/>
              </a:rPr>
              <a:t>136 countries use our product</a:t>
            </a:r>
            <a:endParaRPr sz="1400">
              <a:latin typeface="Roboto"/>
              <a:ea typeface="Roboto"/>
              <a:cs typeface="Roboto"/>
              <a:sym typeface="Roboto"/>
            </a:endParaRPr>
          </a:p>
          <a:p>
            <a:pPr indent="0" lvl="0" marL="0" rtl="0" algn="l">
              <a:lnSpc>
                <a:spcPct val="115000"/>
              </a:lnSpc>
              <a:spcBef>
                <a:spcPts val="0"/>
              </a:spcBef>
              <a:spcAft>
                <a:spcPts val="0"/>
              </a:spcAft>
              <a:buSzPts val="1800"/>
              <a:buNone/>
            </a:pPr>
            <a:r>
              <a:rPr lang="en" sz="1400">
                <a:latin typeface="Roboto"/>
                <a:ea typeface="Roboto"/>
                <a:cs typeface="Roboto"/>
                <a:sym typeface="Roboto"/>
              </a:rPr>
              <a:t>Solutions for </a:t>
            </a:r>
            <a:r>
              <a:rPr lang="en" sz="1400">
                <a:latin typeface="Roboto"/>
                <a:ea typeface="Roboto"/>
                <a:cs typeface="Roboto"/>
                <a:sym typeface="Roboto"/>
                <a:extLst>
                  <a:ext uri="http://customooxmlschemas.google.com/">
                    <go:slidesCustomData xmlns:go="http://customooxmlschemas.google.com/" textRoundtripDataId="0"/>
                  </a:ext>
                </a:extLst>
              </a:rPr>
              <a:t>business</a:t>
            </a:r>
            <a:r>
              <a:rPr lang="en" sz="1400">
                <a:latin typeface="Roboto"/>
                <a:ea typeface="Roboto"/>
                <a:cs typeface="Roboto"/>
                <a:sym typeface="Roboto"/>
              </a:rPr>
              <a:t>es, universities and users</a:t>
            </a:r>
            <a:endParaRPr sz="1400">
              <a:latin typeface="Roboto"/>
              <a:ea typeface="Roboto"/>
              <a:cs typeface="Roboto"/>
              <a:sym typeface="Roboto"/>
            </a:endParaRPr>
          </a:p>
        </p:txBody>
      </p:sp>
      <p:pic>
        <p:nvPicPr>
          <p:cNvPr id="103" name="Google Shape;103;gbda99578ce_0_5"/>
          <p:cNvPicPr preferRelativeResize="0"/>
          <p:nvPr/>
        </p:nvPicPr>
        <p:blipFill rotWithShape="1">
          <a:blip r:embed="rId8">
            <a:alphaModFix/>
          </a:blip>
          <a:srcRect b="0" l="0" r="0" t="0"/>
          <a:stretch/>
        </p:blipFill>
        <p:spPr>
          <a:xfrm>
            <a:off x="4401409" y="3491605"/>
            <a:ext cx="572700" cy="572690"/>
          </a:xfrm>
          <a:prstGeom prst="rect">
            <a:avLst/>
          </a:prstGeom>
          <a:noFill/>
          <a:ln>
            <a:noFill/>
          </a:ln>
        </p:spPr>
      </p:pic>
      <p:sp>
        <p:nvSpPr>
          <p:cNvPr id="104" name="Google Shape;104;gbda99578ce_0_5"/>
          <p:cNvSpPr txBox="1"/>
          <p:nvPr>
            <p:ph type="title"/>
          </p:nvPr>
        </p:nvSpPr>
        <p:spPr>
          <a:xfrm>
            <a:off x="440550" y="485125"/>
            <a:ext cx="3318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2900">
                <a:solidFill>
                  <a:srgbClr val="DC4B5C"/>
                </a:solidFill>
                <a:latin typeface="Roboto"/>
                <a:ea typeface="Roboto"/>
                <a:cs typeface="Roboto"/>
                <a:sym typeface="Roboto"/>
              </a:rPr>
              <a:t>WIRIS</a:t>
            </a:r>
            <a:r>
              <a:rPr b="1" lang="en" sz="2900">
                <a:solidFill>
                  <a:srgbClr val="C8102E"/>
                </a:solidFill>
                <a:latin typeface="Roboto"/>
                <a:ea typeface="Roboto"/>
                <a:cs typeface="Roboto"/>
                <a:sym typeface="Roboto"/>
              </a:rPr>
              <a:t> </a:t>
            </a:r>
            <a:r>
              <a:rPr b="1" lang="en" sz="2900">
                <a:latin typeface="Roboto"/>
                <a:ea typeface="Roboto"/>
                <a:cs typeface="Roboto"/>
                <a:sym typeface="Roboto"/>
              </a:rPr>
              <a:t>IN ACTION</a:t>
            </a:r>
            <a:endParaRPr b="1" sz="2900">
              <a:latin typeface="Roboto"/>
              <a:ea typeface="Roboto"/>
              <a:cs typeface="Roboto"/>
              <a:sym typeface="Roboto"/>
            </a:endParaRPr>
          </a:p>
        </p:txBody>
      </p:sp>
      <p:pic>
        <p:nvPicPr>
          <p:cNvPr id="105" name="Google Shape;105;gbda99578ce_0_5"/>
          <p:cNvPicPr preferRelativeResize="0"/>
          <p:nvPr/>
        </p:nvPicPr>
        <p:blipFill rotWithShape="1">
          <a:blip r:embed="rId9">
            <a:alphaModFix amt="43000"/>
          </a:blip>
          <a:srcRect b="0" l="0" r="0" t="0"/>
          <a:stretch/>
        </p:blipFill>
        <p:spPr>
          <a:xfrm>
            <a:off x="783700" y="2542837"/>
            <a:ext cx="423600" cy="533145"/>
          </a:xfrm>
          <a:prstGeom prst="rect">
            <a:avLst/>
          </a:prstGeom>
          <a:noFill/>
          <a:ln>
            <a:noFill/>
          </a:ln>
        </p:spPr>
      </p:pic>
      <p:pic>
        <p:nvPicPr>
          <p:cNvPr id="106" name="Google Shape;106;gbda99578ce_0_5"/>
          <p:cNvPicPr preferRelativeResize="0"/>
          <p:nvPr/>
        </p:nvPicPr>
        <p:blipFill rotWithShape="1">
          <a:blip r:embed="rId10">
            <a:alphaModFix amt="43000"/>
          </a:blip>
          <a:srcRect b="0" l="0" r="0" t="0"/>
          <a:stretch/>
        </p:blipFill>
        <p:spPr>
          <a:xfrm>
            <a:off x="2301620" y="3163534"/>
            <a:ext cx="376750" cy="435770"/>
          </a:xfrm>
          <a:prstGeom prst="rect">
            <a:avLst/>
          </a:prstGeom>
          <a:noFill/>
          <a:ln>
            <a:noFill/>
          </a:ln>
        </p:spPr>
      </p:pic>
      <p:pic>
        <p:nvPicPr>
          <p:cNvPr id="107" name="Google Shape;107;gbda99578ce_0_5"/>
          <p:cNvPicPr preferRelativeResize="0"/>
          <p:nvPr/>
        </p:nvPicPr>
        <p:blipFill rotWithShape="1">
          <a:blip r:embed="rId11">
            <a:alphaModFix amt="43000"/>
          </a:blip>
          <a:srcRect b="0" l="0" r="0" t="0"/>
          <a:stretch/>
        </p:blipFill>
        <p:spPr>
          <a:xfrm>
            <a:off x="3824100" y="2444948"/>
            <a:ext cx="423600" cy="481850"/>
          </a:xfrm>
          <a:prstGeom prst="rect">
            <a:avLst/>
          </a:prstGeom>
          <a:noFill/>
          <a:ln>
            <a:noFill/>
          </a:ln>
        </p:spPr>
      </p:pic>
      <p:pic>
        <p:nvPicPr>
          <p:cNvPr id="108" name="Google Shape;108;gbda99578ce_0_5"/>
          <p:cNvPicPr preferRelativeResize="0"/>
          <p:nvPr/>
        </p:nvPicPr>
        <p:blipFill rotWithShape="1">
          <a:blip r:embed="rId12">
            <a:alphaModFix amt="43000"/>
          </a:blip>
          <a:srcRect b="0" l="0" r="0" t="0"/>
          <a:stretch/>
        </p:blipFill>
        <p:spPr>
          <a:xfrm>
            <a:off x="3152519" y="11"/>
            <a:ext cx="524645" cy="709479"/>
          </a:xfrm>
          <a:prstGeom prst="rect">
            <a:avLst/>
          </a:prstGeom>
          <a:noFill/>
          <a:ln>
            <a:noFill/>
          </a:ln>
        </p:spPr>
      </p:pic>
      <p:pic>
        <p:nvPicPr>
          <p:cNvPr id="109" name="Google Shape;109;gbda99578ce_0_5"/>
          <p:cNvPicPr preferRelativeResize="0"/>
          <p:nvPr/>
        </p:nvPicPr>
        <p:blipFill rotWithShape="1">
          <a:blip r:embed="rId13">
            <a:alphaModFix amt="43000"/>
          </a:blip>
          <a:srcRect b="0" l="0" r="0" t="0"/>
          <a:stretch/>
        </p:blipFill>
        <p:spPr>
          <a:xfrm rot="2189522">
            <a:off x="5882955" y="2742684"/>
            <a:ext cx="661621" cy="464831"/>
          </a:xfrm>
          <a:prstGeom prst="rect">
            <a:avLst/>
          </a:prstGeom>
          <a:noFill/>
          <a:ln>
            <a:noFill/>
          </a:ln>
        </p:spPr>
      </p:pic>
      <p:pic>
        <p:nvPicPr>
          <p:cNvPr id="110" name="Google Shape;110;gbda99578ce_0_5"/>
          <p:cNvPicPr preferRelativeResize="0"/>
          <p:nvPr/>
        </p:nvPicPr>
        <p:blipFill rotWithShape="1">
          <a:blip r:embed="rId14">
            <a:alphaModFix amt="42000"/>
          </a:blip>
          <a:srcRect b="0" l="0" r="0" t="0"/>
          <a:stretch/>
        </p:blipFill>
        <p:spPr>
          <a:xfrm rot="1692282">
            <a:off x="3560650" y="4250037"/>
            <a:ext cx="376750" cy="715638"/>
          </a:xfrm>
          <a:prstGeom prst="rect">
            <a:avLst/>
          </a:prstGeom>
          <a:noFill/>
          <a:ln>
            <a:noFill/>
          </a:ln>
        </p:spPr>
      </p:pic>
      <p:pic>
        <p:nvPicPr>
          <p:cNvPr id="111" name="Google Shape;111;gbda99578ce_0_5"/>
          <p:cNvPicPr preferRelativeResize="0"/>
          <p:nvPr/>
        </p:nvPicPr>
        <p:blipFill rotWithShape="1">
          <a:blip r:embed="rId15">
            <a:alphaModFix amt="42000"/>
          </a:blip>
          <a:srcRect b="25678" l="0" r="0" t="0"/>
          <a:stretch/>
        </p:blipFill>
        <p:spPr>
          <a:xfrm rot="-2699930">
            <a:off x="1273640" y="4690532"/>
            <a:ext cx="420671" cy="427062"/>
          </a:xfrm>
          <a:prstGeom prst="rect">
            <a:avLst/>
          </a:prstGeom>
          <a:noFill/>
          <a:ln>
            <a:noFill/>
          </a:ln>
        </p:spPr>
      </p:pic>
      <p:pic>
        <p:nvPicPr>
          <p:cNvPr id="112" name="Google Shape;112;gbda99578ce_0_5"/>
          <p:cNvPicPr preferRelativeResize="0"/>
          <p:nvPr/>
        </p:nvPicPr>
        <p:blipFill rotWithShape="1">
          <a:blip r:embed="rId16">
            <a:alphaModFix/>
          </a:blip>
          <a:srcRect b="-8098" l="0" r="0" t="8100"/>
          <a:stretch/>
        </p:blipFill>
        <p:spPr>
          <a:xfrm>
            <a:off x="7628550" y="91100"/>
            <a:ext cx="1203750" cy="698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id="117" name="Google Shape;117;gc017c564c8_0_30"/>
          <p:cNvPicPr preferRelativeResize="0"/>
          <p:nvPr/>
        </p:nvPicPr>
        <p:blipFill rotWithShape="1">
          <a:blip r:embed="rId3">
            <a:alphaModFix amt="38000"/>
          </a:blip>
          <a:srcRect b="0" l="0" r="0" t="0"/>
          <a:stretch/>
        </p:blipFill>
        <p:spPr>
          <a:xfrm>
            <a:off x="4927763" y="319349"/>
            <a:ext cx="472196" cy="402650"/>
          </a:xfrm>
          <a:prstGeom prst="rect">
            <a:avLst/>
          </a:prstGeom>
          <a:noFill/>
          <a:ln>
            <a:noFill/>
          </a:ln>
        </p:spPr>
      </p:pic>
      <p:pic>
        <p:nvPicPr>
          <p:cNvPr id="118" name="Google Shape;118;gc017c564c8_0_30"/>
          <p:cNvPicPr preferRelativeResize="0"/>
          <p:nvPr/>
        </p:nvPicPr>
        <p:blipFill rotWithShape="1">
          <a:blip r:embed="rId4">
            <a:alphaModFix amt="39000"/>
          </a:blip>
          <a:srcRect b="0" l="0" r="0" t="0"/>
          <a:stretch/>
        </p:blipFill>
        <p:spPr>
          <a:xfrm>
            <a:off x="347790" y="431703"/>
            <a:ext cx="621300" cy="607339"/>
          </a:xfrm>
          <a:prstGeom prst="rect">
            <a:avLst/>
          </a:prstGeom>
          <a:noFill/>
          <a:ln>
            <a:noFill/>
          </a:ln>
        </p:spPr>
      </p:pic>
      <p:pic>
        <p:nvPicPr>
          <p:cNvPr id="119" name="Google Shape;119;gc017c564c8_0_30"/>
          <p:cNvPicPr preferRelativeResize="0"/>
          <p:nvPr/>
        </p:nvPicPr>
        <p:blipFill rotWithShape="1">
          <a:blip r:embed="rId5">
            <a:alphaModFix amt="38000"/>
          </a:blip>
          <a:srcRect b="0" l="0" r="0" t="0"/>
          <a:stretch/>
        </p:blipFill>
        <p:spPr>
          <a:xfrm>
            <a:off x="320985" y="4202400"/>
            <a:ext cx="429175" cy="412597"/>
          </a:xfrm>
          <a:prstGeom prst="rect">
            <a:avLst/>
          </a:prstGeom>
          <a:noFill/>
          <a:ln>
            <a:noFill/>
          </a:ln>
        </p:spPr>
      </p:pic>
      <p:pic>
        <p:nvPicPr>
          <p:cNvPr id="120" name="Google Shape;120;gc017c564c8_0_30"/>
          <p:cNvPicPr preferRelativeResize="0"/>
          <p:nvPr/>
        </p:nvPicPr>
        <p:blipFill rotWithShape="1">
          <a:blip r:embed="rId6">
            <a:alphaModFix amt="38000"/>
          </a:blip>
          <a:srcRect b="0" l="0" r="0" t="0"/>
          <a:stretch/>
        </p:blipFill>
        <p:spPr>
          <a:xfrm>
            <a:off x="8576365" y="1039040"/>
            <a:ext cx="384125" cy="729634"/>
          </a:xfrm>
          <a:prstGeom prst="rect">
            <a:avLst/>
          </a:prstGeom>
          <a:noFill/>
          <a:ln>
            <a:noFill/>
          </a:ln>
        </p:spPr>
      </p:pic>
      <p:pic>
        <p:nvPicPr>
          <p:cNvPr id="121" name="Google Shape;121;gc017c564c8_0_30"/>
          <p:cNvPicPr preferRelativeResize="0"/>
          <p:nvPr/>
        </p:nvPicPr>
        <p:blipFill rotWithShape="1">
          <a:blip r:embed="rId7">
            <a:alphaModFix amt="38000"/>
          </a:blip>
          <a:srcRect b="0" l="0" r="0" t="0"/>
          <a:stretch/>
        </p:blipFill>
        <p:spPr>
          <a:xfrm>
            <a:off x="8074650" y="4525050"/>
            <a:ext cx="678150" cy="402650"/>
          </a:xfrm>
          <a:prstGeom prst="rect">
            <a:avLst/>
          </a:prstGeom>
          <a:noFill/>
          <a:ln>
            <a:noFill/>
          </a:ln>
        </p:spPr>
      </p:pic>
      <p:pic>
        <p:nvPicPr>
          <p:cNvPr id="122" name="Google Shape;122;gc017c564c8_0_30"/>
          <p:cNvPicPr preferRelativeResize="0"/>
          <p:nvPr/>
        </p:nvPicPr>
        <p:blipFill rotWithShape="1">
          <a:blip r:embed="rId8">
            <a:alphaModFix amt="37000"/>
          </a:blip>
          <a:srcRect b="0" l="0" r="0" t="0"/>
          <a:stretch/>
        </p:blipFill>
        <p:spPr>
          <a:xfrm>
            <a:off x="2315052" y="110450"/>
            <a:ext cx="384125" cy="439000"/>
          </a:xfrm>
          <a:prstGeom prst="rect">
            <a:avLst/>
          </a:prstGeom>
          <a:noFill/>
          <a:ln>
            <a:noFill/>
          </a:ln>
        </p:spPr>
      </p:pic>
      <p:pic>
        <p:nvPicPr>
          <p:cNvPr id="123" name="Google Shape;123;gc017c564c8_0_30"/>
          <p:cNvPicPr preferRelativeResize="0"/>
          <p:nvPr/>
        </p:nvPicPr>
        <p:blipFill rotWithShape="1">
          <a:blip r:embed="rId9">
            <a:alphaModFix amt="39000"/>
          </a:blip>
          <a:srcRect b="0" l="0" r="0" t="0"/>
          <a:stretch/>
        </p:blipFill>
        <p:spPr>
          <a:xfrm>
            <a:off x="113015" y="2137727"/>
            <a:ext cx="519500" cy="450994"/>
          </a:xfrm>
          <a:prstGeom prst="rect">
            <a:avLst/>
          </a:prstGeom>
          <a:noFill/>
          <a:ln>
            <a:noFill/>
          </a:ln>
        </p:spPr>
      </p:pic>
      <p:pic>
        <p:nvPicPr>
          <p:cNvPr id="124" name="Google Shape;124;gc017c564c8_0_30"/>
          <p:cNvPicPr preferRelativeResize="0"/>
          <p:nvPr/>
        </p:nvPicPr>
        <p:blipFill rotWithShape="1">
          <a:blip r:embed="rId10">
            <a:alphaModFix amt="36000"/>
          </a:blip>
          <a:srcRect b="0" l="0" r="0" t="0"/>
          <a:stretch/>
        </p:blipFill>
        <p:spPr>
          <a:xfrm>
            <a:off x="8533050" y="3016750"/>
            <a:ext cx="336208" cy="571575"/>
          </a:xfrm>
          <a:prstGeom prst="rect">
            <a:avLst/>
          </a:prstGeom>
          <a:noFill/>
          <a:ln>
            <a:noFill/>
          </a:ln>
        </p:spPr>
      </p:pic>
      <p:pic>
        <p:nvPicPr>
          <p:cNvPr id="125" name="Google Shape;125;gc017c564c8_0_30"/>
          <p:cNvPicPr preferRelativeResize="0"/>
          <p:nvPr/>
        </p:nvPicPr>
        <p:blipFill rotWithShape="1">
          <a:blip r:embed="rId11">
            <a:alphaModFix amt="37000"/>
          </a:blip>
          <a:srcRect b="0" l="0" r="0" t="0"/>
          <a:stretch/>
        </p:blipFill>
        <p:spPr>
          <a:xfrm>
            <a:off x="7206974" y="376252"/>
            <a:ext cx="519500" cy="345740"/>
          </a:xfrm>
          <a:prstGeom prst="rect">
            <a:avLst/>
          </a:prstGeom>
          <a:noFill/>
          <a:ln>
            <a:noFill/>
          </a:ln>
        </p:spPr>
      </p:pic>
      <p:sp>
        <p:nvSpPr>
          <p:cNvPr id="126" name="Google Shape;126;gc017c564c8_0_30"/>
          <p:cNvSpPr txBox="1"/>
          <p:nvPr>
            <p:ph type="title"/>
          </p:nvPr>
        </p:nvSpPr>
        <p:spPr>
          <a:xfrm>
            <a:off x="1004725" y="445025"/>
            <a:ext cx="59598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solidFill>
                  <a:srgbClr val="8BC7B9"/>
                </a:solidFill>
                <a:latin typeface="Roboto"/>
                <a:ea typeface="Roboto"/>
                <a:cs typeface="Roboto"/>
                <a:sym typeface="Roboto"/>
              </a:rPr>
              <a:t>GROW</a:t>
            </a:r>
            <a:r>
              <a:rPr b="1" lang="en">
                <a:solidFill>
                  <a:srgbClr val="C8102E"/>
                </a:solidFill>
                <a:latin typeface="Roboto"/>
                <a:ea typeface="Roboto"/>
                <a:cs typeface="Roboto"/>
                <a:sym typeface="Roboto"/>
              </a:rPr>
              <a:t> </a:t>
            </a:r>
            <a:r>
              <a:rPr lang="en">
                <a:latin typeface="Roboto"/>
                <a:ea typeface="Roboto"/>
                <a:cs typeface="Roboto"/>
                <a:sym typeface="Roboto"/>
              </a:rPr>
              <a:t>AT WIRIS</a:t>
            </a:r>
            <a:endParaRPr>
              <a:latin typeface="Roboto"/>
              <a:ea typeface="Roboto"/>
              <a:cs typeface="Roboto"/>
              <a:sym typeface="Roboto"/>
            </a:endParaRPr>
          </a:p>
        </p:txBody>
      </p:sp>
      <p:sp>
        <p:nvSpPr>
          <p:cNvPr id="127" name="Google Shape;127;gc017c564c8_0_30"/>
          <p:cNvSpPr txBox="1"/>
          <p:nvPr>
            <p:ph idx="1" type="body"/>
          </p:nvPr>
        </p:nvSpPr>
        <p:spPr>
          <a:xfrm>
            <a:off x="2794775" y="1299375"/>
            <a:ext cx="5781600" cy="18732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000000"/>
              </a:buClr>
              <a:buSzPts val="1200"/>
              <a:buFont typeface="Roboto"/>
              <a:buChar char="●"/>
            </a:pPr>
            <a:r>
              <a:rPr lang="en" sz="1400">
                <a:solidFill>
                  <a:srgbClr val="000000"/>
                </a:solidFill>
                <a:latin typeface="Roboto"/>
                <a:ea typeface="Roboto"/>
                <a:cs typeface="Roboto"/>
                <a:sym typeface="Roboto"/>
              </a:rPr>
              <a:t>Regular feedback talks to enhance your development</a:t>
            </a:r>
            <a:endParaRPr sz="1400">
              <a:solidFill>
                <a:srgbClr val="000000"/>
              </a:solidFill>
              <a:latin typeface="Roboto"/>
              <a:ea typeface="Roboto"/>
              <a:cs typeface="Roboto"/>
              <a:sym typeface="Roboto"/>
            </a:endParaRPr>
          </a:p>
          <a:p>
            <a:pPr indent="0" lvl="0" marL="0" rtl="0" algn="l">
              <a:lnSpc>
                <a:spcPct val="115000"/>
              </a:lnSpc>
              <a:spcBef>
                <a:spcPts val="0"/>
              </a:spcBef>
              <a:spcAft>
                <a:spcPts val="0"/>
              </a:spcAft>
              <a:buSzPts val="1800"/>
              <a:buNone/>
            </a:pPr>
            <a:r>
              <a:t/>
            </a:r>
            <a:endParaRPr sz="1400">
              <a:solidFill>
                <a:srgbClr val="000000"/>
              </a:solidFill>
              <a:latin typeface="Roboto"/>
              <a:ea typeface="Roboto"/>
              <a:cs typeface="Roboto"/>
              <a:sym typeface="Roboto"/>
            </a:endParaRPr>
          </a:p>
          <a:p>
            <a:pPr indent="-304800" lvl="0" marL="457200" rtl="0" algn="l">
              <a:lnSpc>
                <a:spcPct val="115000"/>
              </a:lnSpc>
              <a:spcBef>
                <a:spcPts val="0"/>
              </a:spcBef>
              <a:spcAft>
                <a:spcPts val="0"/>
              </a:spcAft>
              <a:buClr>
                <a:srgbClr val="000000"/>
              </a:buClr>
              <a:buSzPts val="1200"/>
              <a:buFont typeface="Roboto"/>
              <a:buChar char="●"/>
            </a:pPr>
            <a:r>
              <a:rPr lang="en" sz="1400">
                <a:solidFill>
                  <a:srgbClr val="000000"/>
                </a:solidFill>
                <a:latin typeface="Roboto"/>
                <a:ea typeface="Roboto"/>
                <a:cs typeface="Roboto"/>
                <a:sym typeface="Roboto"/>
              </a:rPr>
              <a:t>Weekly and/or </a:t>
            </a:r>
            <a:r>
              <a:rPr lang="en" sz="1400">
                <a:solidFill>
                  <a:srgbClr val="000000"/>
                </a:solidFill>
                <a:latin typeface="Roboto"/>
                <a:ea typeface="Roboto"/>
                <a:cs typeface="Roboto"/>
                <a:sym typeface="Roboto"/>
                <a:extLst>
                  <a:ext uri="http://customooxmlschemas.google.com/">
                    <go:slidesCustomData xmlns:go="http://customooxmlschemas.google.com/" textRoundtripDataId="1"/>
                  </a:ext>
                </a:extLst>
              </a:rPr>
              <a:t>dail</a:t>
            </a:r>
            <a:r>
              <a:rPr lang="en" sz="1400">
                <a:solidFill>
                  <a:srgbClr val="000000"/>
                </a:solidFill>
                <a:latin typeface="Roboto"/>
                <a:ea typeface="Roboto"/>
                <a:cs typeface="Roboto"/>
                <a:sym typeface="Roboto"/>
              </a:rPr>
              <a:t>y meetings with your team to distribute tasks</a:t>
            </a:r>
            <a:endParaRPr sz="1400">
              <a:solidFill>
                <a:srgbClr val="000000"/>
              </a:solidFill>
              <a:latin typeface="Roboto"/>
              <a:ea typeface="Roboto"/>
              <a:cs typeface="Roboto"/>
              <a:sym typeface="Roboto"/>
            </a:endParaRPr>
          </a:p>
          <a:p>
            <a:pPr indent="0" lvl="0" marL="0" rtl="0" algn="l">
              <a:lnSpc>
                <a:spcPct val="115000"/>
              </a:lnSpc>
              <a:spcBef>
                <a:spcPts val="0"/>
              </a:spcBef>
              <a:spcAft>
                <a:spcPts val="0"/>
              </a:spcAft>
              <a:buSzPts val="1800"/>
              <a:buNone/>
            </a:pPr>
            <a:r>
              <a:t/>
            </a:r>
            <a:endParaRPr sz="1400">
              <a:solidFill>
                <a:srgbClr val="000000"/>
              </a:solidFill>
              <a:latin typeface="Roboto"/>
              <a:ea typeface="Roboto"/>
              <a:cs typeface="Roboto"/>
              <a:sym typeface="Roboto"/>
            </a:endParaRPr>
          </a:p>
          <a:p>
            <a:pPr indent="-304800" lvl="0" marL="457200" rtl="0" algn="l">
              <a:lnSpc>
                <a:spcPct val="115000"/>
              </a:lnSpc>
              <a:spcBef>
                <a:spcPts val="0"/>
              </a:spcBef>
              <a:spcAft>
                <a:spcPts val="0"/>
              </a:spcAft>
              <a:buClr>
                <a:schemeClr val="dk1"/>
              </a:buClr>
              <a:buSzPts val="1200"/>
              <a:buChar char="●"/>
            </a:pPr>
            <a:r>
              <a:rPr lang="en" sz="1400">
                <a:solidFill>
                  <a:srgbClr val="000000"/>
                </a:solidFill>
                <a:latin typeface="Roboto"/>
                <a:ea typeface="Roboto"/>
                <a:cs typeface="Roboto"/>
                <a:sym typeface="Roboto"/>
              </a:rPr>
              <a:t>Internal trainings focused on hard and soft skills</a:t>
            </a:r>
            <a:endParaRPr sz="1400">
              <a:solidFill>
                <a:srgbClr val="000000"/>
              </a:solidFill>
              <a:latin typeface="Roboto"/>
              <a:ea typeface="Roboto"/>
              <a:cs typeface="Roboto"/>
              <a:sym typeface="Roboto"/>
            </a:endParaRPr>
          </a:p>
          <a:p>
            <a:pPr indent="0" lvl="0" marL="0" rtl="0" algn="l">
              <a:lnSpc>
                <a:spcPct val="115000"/>
              </a:lnSpc>
              <a:spcBef>
                <a:spcPts val="0"/>
              </a:spcBef>
              <a:spcAft>
                <a:spcPts val="0"/>
              </a:spcAft>
              <a:buSzPts val="1800"/>
              <a:buNone/>
            </a:pPr>
            <a:r>
              <a:t/>
            </a:r>
            <a:endParaRPr sz="1400">
              <a:solidFill>
                <a:srgbClr val="000000"/>
              </a:solidFill>
              <a:latin typeface="Roboto"/>
              <a:ea typeface="Roboto"/>
              <a:cs typeface="Roboto"/>
              <a:sym typeface="Roboto"/>
            </a:endParaRPr>
          </a:p>
          <a:p>
            <a:pPr indent="-304800" lvl="0" marL="457200" rtl="0" algn="l">
              <a:lnSpc>
                <a:spcPct val="115000"/>
              </a:lnSpc>
              <a:spcBef>
                <a:spcPts val="0"/>
              </a:spcBef>
              <a:spcAft>
                <a:spcPts val="0"/>
              </a:spcAft>
              <a:buClr>
                <a:srgbClr val="000000"/>
              </a:buClr>
              <a:buSzPts val="1200"/>
              <a:buFont typeface="Roboto"/>
              <a:buChar char="●"/>
            </a:pPr>
            <a:r>
              <a:rPr lang="en" sz="1400">
                <a:solidFill>
                  <a:srgbClr val="000000"/>
                </a:solidFill>
                <a:latin typeface="Roboto"/>
                <a:ea typeface="Roboto"/>
                <a:cs typeface="Roboto"/>
                <a:sym typeface="Roboto"/>
              </a:rPr>
              <a:t>Webinars and meet-ups</a:t>
            </a:r>
            <a:endParaRPr sz="1400">
              <a:solidFill>
                <a:srgbClr val="000000"/>
              </a:solidFill>
            </a:endParaRPr>
          </a:p>
        </p:txBody>
      </p:sp>
      <p:pic>
        <p:nvPicPr>
          <p:cNvPr id="128" name="Google Shape;128;gc017c564c8_0_30"/>
          <p:cNvPicPr preferRelativeResize="0"/>
          <p:nvPr/>
        </p:nvPicPr>
        <p:blipFill rotWithShape="1">
          <a:blip r:embed="rId12">
            <a:alphaModFix/>
          </a:blip>
          <a:srcRect b="-8098" l="0" r="0" t="8100"/>
          <a:stretch/>
        </p:blipFill>
        <p:spPr>
          <a:xfrm>
            <a:off x="7628550" y="91100"/>
            <a:ext cx="1203750" cy="698175"/>
          </a:xfrm>
          <a:prstGeom prst="rect">
            <a:avLst/>
          </a:prstGeom>
          <a:noFill/>
          <a:ln>
            <a:noFill/>
          </a:ln>
        </p:spPr>
      </p:pic>
      <p:sp>
        <p:nvSpPr>
          <p:cNvPr id="129" name="Google Shape;129;gc017c564c8_0_30"/>
          <p:cNvSpPr txBox="1"/>
          <p:nvPr/>
        </p:nvSpPr>
        <p:spPr>
          <a:xfrm>
            <a:off x="1884575" y="3682700"/>
            <a:ext cx="5994300" cy="8958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400"/>
              <a:buFont typeface="Arial"/>
              <a:buNone/>
            </a:pPr>
            <a:r>
              <a:rPr b="0" i="0" lang="en" sz="1400" u="none" cap="none" strike="noStrike">
                <a:solidFill>
                  <a:schemeClr val="dk1"/>
                </a:solidFill>
                <a:latin typeface="Roboto"/>
                <a:ea typeface="Roboto"/>
                <a:cs typeface="Roboto"/>
                <a:sym typeface="Roboto"/>
              </a:rPr>
              <a:t>Our </a:t>
            </a:r>
            <a:r>
              <a:rPr b="1" i="0" lang="en" sz="1400" u="none" cap="none" strike="noStrike">
                <a:solidFill>
                  <a:srgbClr val="F79B1E"/>
                </a:solidFill>
                <a:latin typeface="Roboto"/>
                <a:ea typeface="Roboto"/>
                <a:cs typeface="Roboto"/>
                <a:sym typeface="Roboto"/>
              </a:rPr>
              <a:t>team dedication</a:t>
            </a:r>
            <a:r>
              <a:rPr b="0" i="0" lang="en" sz="1400" u="none" cap="none" strike="noStrike">
                <a:solidFill>
                  <a:schemeClr val="dk1"/>
                </a:solidFill>
                <a:latin typeface="Roboto"/>
                <a:ea typeface="Roboto"/>
                <a:cs typeface="Roboto"/>
                <a:sym typeface="Roboto"/>
              </a:rPr>
              <a:t> is the basis of our</a:t>
            </a:r>
            <a:r>
              <a:rPr b="0" i="0" lang="en" sz="1400" u="none" cap="none" strike="noStrike">
                <a:solidFill>
                  <a:srgbClr val="6BCABA"/>
                </a:solidFill>
                <a:latin typeface="Roboto"/>
                <a:ea typeface="Roboto"/>
                <a:cs typeface="Roboto"/>
                <a:sym typeface="Roboto"/>
              </a:rPr>
              <a:t> </a:t>
            </a:r>
            <a:r>
              <a:rPr b="1" i="0" lang="en" sz="1400" u="none" cap="none" strike="noStrike">
                <a:solidFill>
                  <a:srgbClr val="6BCABA"/>
                </a:solidFill>
                <a:latin typeface="Roboto"/>
                <a:ea typeface="Roboto"/>
                <a:cs typeface="Roboto"/>
                <a:sym typeface="Roboto"/>
              </a:rPr>
              <a:t>success.</a:t>
            </a:r>
            <a:endParaRPr b="1" i="0" sz="1400" u="none" cap="none" strike="noStrike">
              <a:solidFill>
                <a:srgbClr val="6BCABA"/>
              </a:solidFill>
              <a:latin typeface="Roboto"/>
              <a:ea typeface="Roboto"/>
              <a:cs typeface="Roboto"/>
              <a:sym typeface="Roboto"/>
            </a:endParaRPr>
          </a:p>
          <a:p>
            <a:pPr indent="0" lvl="0" marL="0" marR="0" rtl="0" algn="just">
              <a:lnSpc>
                <a:spcPct val="115000"/>
              </a:lnSpc>
              <a:spcBef>
                <a:spcPts val="0"/>
              </a:spcBef>
              <a:spcAft>
                <a:spcPts val="0"/>
              </a:spcAft>
              <a:buClr>
                <a:srgbClr val="000000"/>
              </a:buClr>
              <a:buSzPts val="1400"/>
              <a:buFont typeface="Arial"/>
              <a:buNone/>
            </a:pPr>
            <a:r>
              <a:rPr b="0" i="0" lang="en" sz="1400" u="none" cap="none" strike="noStrike">
                <a:solidFill>
                  <a:srgbClr val="62AC6B"/>
                </a:solidFill>
                <a:latin typeface="Roboto"/>
                <a:ea typeface="Roboto"/>
                <a:cs typeface="Roboto"/>
                <a:sym typeface="Roboto"/>
              </a:rPr>
              <a:t>Working hard</a:t>
            </a:r>
            <a:r>
              <a:rPr b="0" i="0" lang="en" sz="1400" u="none" cap="none" strike="noStrike">
                <a:solidFill>
                  <a:schemeClr val="dk1"/>
                </a:solidFill>
                <a:latin typeface="Roboto"/>
                <a:ea typeface="Roboto"/>
                <a:cs typeface="Roboto"/>
                <a:sym typeface="Roboto"/>
              </a:rPr>
              <a:t> and </a:t>
            </a:r>
            <a:r>
              <a:rPr b="0" i="0" lang="en" sz="1400" u="none" cap="none" strike="noStrike">
                <a:solidFill>
                  <a:srgbClr val="C8102E"/>
                </a:solidFill>
                <a:latin typeface="Roboto"/>
                <a:ea typeface="Roboto"/>
                <a:cs typeface="Roboto"/>
                <a:sym typeface="Roboto"/>
              </a:rPr>
              <a:t>having fun</a:t>
            </a:r>
            <a:r>
              <a:rPr b="0" i="0" lang="en" sz="1400" u="none" cap="none" strike="noStrike">
                <a:solidFill>
                  <a:schemeClr val="dk1"/>
                </a:solidFill>
                <a:latin typeface="Roboto"/>
                <a:ea typeface="Roboto"/>
                <a:cs typeface="Roboto"/>
                <a:sym typeface="Roboto"/>
              </a:rPr>
              <a:t> are a sign that we are doing the right things in the right way.</a:t>
            </a:r>
            <a:endParaRPr b="0" i="0" sz="1400" u="none" cap="none" strike="noStrike">
              <a:solidFill>
                <a:schemeClr val="dk1"/>
              </a:solidFill>
              <a:latin typeface="Roboto"/>
              <a:ea typeface="Roboto"/>
              <a:cs typeface="Roboto"/>
              <a:sym typeface="Roboto"/>
            </a:endParaRPr>
          </a:p>
        </p:txBody>
      </p:sp>
      <p:pic>
        <p:nvPicPr>
          <p:cNvPr id="130" name="Google Shape;130;gc017c564c8_0_30"/>
          <p:cNvPicPr preferRelativeResize="0"/>
          <p:nvPr/>
        </p:nvPicPr>
        <p:blipFill rotWithShape="1">
          <a:blip r:embed="rId13">
            <a:alphaModFix/>
          </a:blip>
          <a:srcRect b="0" l="0" r="0" t="0"/>
          <a:stretch/>
        </p:blipFill>
        <p:spPr>
          <a:xfrm>
            <a:off x="861124" y="1317162"/>
            <a:ext cx="2081400" cy="20660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gba75a185cd_0_86"/>
          <p:cNvPicPr preferRelativeResize="0"/>
          <p:nvPr/>
        </p:nvPicPr>
        <p:blipFill rotWithShape="1">
          <a:blip r:embed="rId3">
            <a:alphaModFix amt="44000"/>
          </a:blip>
          <a:srcRect b="60248" l="72568" r="0" t="0"/>
          <a:stretch/>
        </p:blipFill>
        <p:spPr>
          <a:xfrm flipH="1">
            <a:off x="1" y="0"/>
            <a:ext cx="1363749" cy="1181102"/>
          </a:xfrm>
          <a:prstGeom prst="rect">
            <a:avLst/>
          </a:prstGeom>
          <a:noFill/>
          <a:ln>
            <a:noFill/>
          </a:ln>
        </p:spPr>
      </p:pic>
      <p:pic>
        <p:nvPicPr>
          <p:cNvPr id="136" name="Google Shape;136;gba75a185cd_0_86"/>
          <p:cNvPicPr preferRelativeResize="0"/>
          <p:nvPr/>
        </p:nvPicPr>
        <p:blipFill rotWithShape="1">
          <a:blip r:embed="rId4">
            <a:alphaModFix amt="42000"/>
          </a:blip>
          <a:srcRect b="19530" l="53389" r="0" t="6569"/>
          <a:stretch/>
        </p:blipFill>
        <p:spPr>
          <a:xfrm>
            <a:off x="3413900" y="0"/>
            <a:ext cx="5766326" cy="5143500"/>
          </a:xfrm>
          <a:prstGeom prst="rect">
            <a:avLst/>
          </a:prstGeom>
          <a:noFill/>
          <a:ln>
            <a:noFill/>
          </a:ln>
        </p:spPr>
      </p:pic>
      <p:sp>
        <p:nvSpPr>
          <p:cNvPr id="137" name="Google Shape;137;gba75a185cd_0_86"/>
          <p:cNvSpPr txBox="1"/>
          <p:nvPr>
            <p:ph type="title"/>
          </p:nvPr>
        </p:nvSpPr>
        <p:spPr>
          <a:xfrm>
            <a:off x="311700" y="3327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a:latin typeface="Roboto"/>
                <a:ea typeface="Roboto"/>
                <a:cs typeface="Roboto"/>
                <a:sym typeface="Roboto"/>
              </a:rPr>
              <a:t>Some of our </a:t>
            </a:r>
            <a:r>
              <a:rPr b="1" lang="en">
                <a:solidFill>
                  <a:srgbClr val="DC4B5C"/>
                </a:solidFill>
                <a:latin typeface="Roboto"/>
                <a:ea typeface="Roboto"/>
                <a:cs typeface="Roboto"/>
                <a:sym typeface="Roboto"/>
              </a:rPr>
              <a:t>tech</a:t>
            </a:r>
            <a:r>
              <a:rPr b="1" lang="en">
                <a:solidFill>
                  <a:srgbClr val="C8102E"/>
                </a:solidFill>
                <a:latin typeface="Roboto"/>
                <a:ea typeface="Roboto"/>
                <a:cs typeface="Roboto"/>
                <a:sym typeface="Roboto"/>
              </a:rPr>
              <a:t> </a:t>
            </a:r>
            <a:r>
              <a:rPr b="1" lang="en">
                <a:solidFill>
                  <a:srgbClr val="F1B634"/>
                </a:solidFill>
                <a:latin typeface="Roboto"/>
                <a:ea typeface="Roboto"/>
                <a:cs typeface="Roboto"/>
                <a:sym typeface="Roboto"/>
              </a:rPr>
              <a:t>stacks</a:t>
            </a:r>
            <a:endParaRPr b="1">
              <a:solidFill>
                <a:srgbClr val="F1B634"/>
              </a:solidFill>
              <a:latin typeface="Roboto"/>
              <a:ea typeface="Roboto"/>
              <a:cs typeface="Roboto"/>
              <a:sym typeface="Roboto"/>
            </a:endParaRPr>
          </a:p>
        </p:txBody>
      </p:sp>
      <p:pic>
        <p:nvPicPr>
          <p:cNvPr id="138" name="Google Shape;138;gba75a185cd_0_86"/>
          <p:cNvPicPr preferRelativeResize="0"/>
          <p:nvPr/>
        </p:nvPicPr>
        <p:blipFill rotWithShape="1">
          <a:blip r:embed="rId5">
            <a:alphaModFix/>
          </a:blip>
          <a:srcRect b="84939" l="0" r="82739" t="0"/>
          <a:stretch/>
        </p:blipFill>
        <p:spPr>
          <a:xfrm>
            <a:off x="1838251" y="1028550"/>
            <a:ext cx="681765" cy="781950"/>
          </a:xfrm>
          <a:prstGeom prst="rect">
            <a:avLst/>
          </a:prstGeom>
          <a:noFill/>
          <a:ln>
            <a:noFill/>
          </a:ln>
        </p:spPr>
      </p:pic>
      <p:pic>
        <p:nvPicPr>
          <p:cNvPr id="139" name="Google Shape;139;gba75a185cd_0_86"/>
          <p:cNvPicPr preferRelativeResize="0"/>
          <p:nvPr/>
        </p:nvPicPr>
        <p:blipFill rotWithShape="1">
          <a:blip r:embed="rId5">
            <a:alphaModFix/>
          </a:blip>
          <a:srcRect b="67892" l="61101" r="0" t="17544"/>
          <a:stretch/>
        </p:blipFill>
        <p:spPr>
          <a:xfrm>
            <a:off x="2224713" y="3124900"/>
            <a:ext cx="1453450" cy="715299"/>
          </a:xfrm>
          <a:prstGeom prst="rect">
            <a:avLst/>
          </a:prstGeom>
          <a:noFill/>
          <a:ln>
            <a:noFill/>
          </a:ln>
        </p:spPr>
      </p:pic>
      <p:pic>
        <p:nvPicPr>
          <p:cNvPr id="140" name="Google Shape;140;gba75a185cd_0_86"/>
          <p:cNvPicPr preferRelativeResize="0"/>
          <p:nvPr/>
        </p:nvPicPr>
        <p:blipFill rotWithShape="1">
          <a:blip r:embed="rId5">
            <a:alphaModFix/>
          </a:blip>
          <a:srcRect b="67745" l="0" r="81750" t="16739"/>
          <a:stretch/>
        </p:blipFill>
        <p:spPr>
          <a:xfrm>
            <a:off x="4136338" y="1052275"/>
            <a:ext cx="705475" cy="788449"/>
          </a:xfrm>
          <a:prstGeom prst="rect">
            <a:avLst/>
          </a:prstGeom>
          <a:noFill/>
          <a:ln>
            <a:noFill/>
          </a:ln>
        </p:spPr>
      </p:pic>
      <p:pic>
        <p:nvPicPr>
          <p:cNvPr id="141" name="Google Shape;141;gba75a185cd_0_86"/>
          <p:cNvPicPr preferRelativeResize="0"/>
          <p:nvPr/>
        </p:nvPicPr>
        <p:blipFill rotWithShape="1">
          <a:blip r:embed="rId5">
            <a:alphaModFix/>
          </a:blip>
          <a:srcRect b="85173" l="41103" r="41904" t="0"/>
          <a:stretch/>
        </p:blipFill>
        <p:spPr>
          <a:xfrm>
            <a:off x="7410638" y="1988579"/>
            <a:ext cx="705475" cy="780522"/>
          </a:xfrm>
          <a:prstGeom prst="rect">
            <a:avLst/>
          </a:prstGeom>
          <a:noFill/>
          <a:ln>
            <a:noFill/>
          </a:ln>
        </p:spPr>
      </p:pic>
      <p:pic>
        <p:nvPicPr>
          <p:cNvPr id="142" name="Google Shape;142;gba75a185cd_0_86"/>
          <p:cNvPicPr preferRelativeResize="0"/>
          <p:nvPr/>
        </p:nvPicPr>
        <p:blipFill rotWithShape="1">
          <a:blip r:embed="rId5">
            <a:alphaModFix/>
          </a:blip>
          <a:srcRect b="51286" l="19237" r="41358" t="34079"/>
          <a:stretch/>
        </p:blipFill>
        <p:spPr>
          <a:xfrm>
            <a:off x="1027899" y="2054466"/>
            <a:ext cx="1504706" cy="734516"/>
          </a:xfrm>
          <a:prstGeom prst="rect">
            <a:avLst/>
          </a:prstGeom>
          <a:noFill/>
          <a:ln>
            <a:noFill/>
          </a:ln>
        </p:spPr>
      </p:pic>
      <p:pic>
        <p:nvPicPr>
          <p:cNvPr id="143" name="Google Shape;143;gba75a185cd_0_86"/>
          <p:cNvPicPr preferRelativeResize="0"/>
          <p:nvPr/>
        </p:nvPicPr>
        <p:blipFill rotWithShape="1">
          <a:blip r:embed="rId6">
            <a:alphaModFix/>
          </a:blip>
          <a:srcRect b="0" l="0" r="0" t="0"/>
          <a:stretch/>
        </p:blipFill>
        <p:spPr>
          <a:xfrm>
            <a:off x="6616311" y="1017735"/>
            <a:ext cx="705475" cy="825240"/>
          </a:xfrm>
          <a:prstGeom prst="rect">
            <a:avLst/>
          </a:prstGeom>
          <a:noFill/>
          <a:ln>
            <a:noFill/>
          </a:ln>
        </p:spPr>
      </p:pic>
      <p:pic>
        <p:nvPicPr>
          <p:cNvPr id="144" name="Google Shape;144;gba75a185cd_0_86"/>
          <p:cNvPicPr preferRelativeResize="0"/>
          <p:nvPr/>
        </p:nvPicPr>
        <p:blipFill rotWithShape="1">
          <a:blip r:embed="rId7">
            <a:alphaModFix/>
          </a:blip>
          <a:srcRect b="0" l="0" r="0" t="0"/>
          <a:stretch/>
        </p:blipFill>
        <p:spPr>
          <a:xfrm>
            <a:off x="5781338" y="1057776"/>
            <a:ext cx="744721" cy="788450"/>
          </a:xfrm>
          <a:prstGeom prst="rect">
            <a:avLst/>
          </a:prstGeom>
          <a:noFill/>
          <a:ln>
            <a:noFill/>
          </a:ln>
        </p:spPr>
      </p:pic>
      <p:pic>
        <p:nvPicPr>
          <p:cNvPr id="145" name="Google Shape;145;gba75a185cd_0_86"/>
          <p:cNvPicPr preferRelativeResize="0"/>
          <p:nvPr/>
        </p:nvPicPr>
        <p:blipFill rotWithShape="1">
          <a:blip r:embed="rId8">
            <a:alphaModFix/>
          </a:blip>
          <a:srcRect b="0" l="0" r="0" t="0"/>
          <a:stretch/>
        </p:blipFill>
        <p:spPr>
          <a:xfrm>
            <a:off x="4072175" y="4097951"/>
            <a:ext cx="577688" cy="572700"/>
          </a:xfrm>
          <a:prstGeom prst="rect">
            <a:avLst/>
          </a:prstGeom>
          <a:noFill/>
          <a:ln>
            <a:noFill/>
          </a:ln>
        </p:spPr>
      </p:pic>
      <p:pic>
        <p:nvPicPr>
          <p:cNvPr id="146" name="Google Shape;146;gba75a185cd_0_86"/>
          <p:cNvPicPr preferRelativeResize="0"/>
          <p:nvPr/>
        </p:nvPicPr>
        <p:blipFill rotWithShape="1">
          <a:blip r:embed="rId9">
            <a:alphaModFix/>
          </a:blip>
          <a:srcRect b="0" l="0" r="0" t="0"/>
          <a:stretch/>
        </p:blipFill>
        <p:spPr>
          <a:xfrm>
            <a:off x="7399738" y="1084750"/>
            <a:ext cx="705475" cy="724552"/>
          </a:xfrm>
          <a:prstGeom prst="rect">
            <a:avLst/>
          </a:prstGeom>
          <a:noFill/>
          <a:ln>
            <a:noFill/>
          </a:ln>
        </p:spPr>
      </p:pic>
      <p:pic>
        <p:nvPicPr>
          <p:cNvPr id="147" name="Google Shape;147;gba75a185cd_0_86"/>
          <p:cNvPicPr preferRelativeResize="0"/>
          <p:nvPr/>
        </p:nvPicPr>
        <p:blipFill rotWithShape="1">
          <a:blip r:embed="rId10">
            <a:alphaModFix/>
          </a:blip>
          <a:srcRect b="0" l="0" r="0" t="0"/>
          <a:stretch/>
        </p:blipFill>
        <p:spPr>
          <a:xfrm>
            <a:off x="4460237" y="3131499"/>
            <a:ext cx="705479" cy="694750"/>
          </a:xfrm>
          <a:prstGeom prst="rect">
            <a:avLst/>
          </a:prstGeom>
          <a:noFill/>
          <a:ln>
            <a:noFill/>
          </a:ln>
        </p:spPr>
      </p:pic>
      <p:pic>
        <p:nvPicPr>
          <p:cNvPr id="148" name="Google Shape;148;gba75a185cd_0_86"/>
          <p:cNvPicPr preferRelativeResize="0"/>
          <p:nvPr/>
        </p:nvPicPr>
        <p:blipFill rotWithShape="1">
          <a:blip r:embed="rId11">
            <a:alphaModFix/>
          </a:blip>
          <a:srcRect b="0" l="0" r="0" t="0"/>
          <a:stretch/>
        </p:blipFill>
        <p:spPr>
          <a:xfrm>
            <a:off x="1065963" y="1084745"/>
            <a:ext cx="681772" cy="734515"/>
          </a:xfrm>
          <a:prstGeom prst="rect">
            <a:avLst/>
          </a:prstGeom>
          <a:noFill/>
          <a:ln>
            <a:noFill/>
          </a:ln>
        </p:spPr>
      </p:pic>
      <p:pic>
        <p:nvPicPr>
          <p:cNvPr id="149" name="Google Shape;149;gba75a185cd_0_86"/>
          <p:cNvPicPr preferRelativeResize="0"/>
          <p:nvPr/>
        </p:nvPicPr>
        <p:blipFill rotWithShape="1">
          <a:blip r:embed="rId12">
            <a:alphaModFix/>
          </a:blip>
          <a:srcRect b="6022" l="0" r="0" t="0"/>
          <a:stretch/>
        </p:blipFill>
        <p:spPr>
          <a:xfrm>
            <a:off x="4970688" y="1054668"/>
            <a:ext cx="681775" cy="783669"/>
          </a:xfrm>
          <a:prstGeom prst="rect">
            <a:avLst/>
          </a:prstGeom>
          <a:noFill/>
          <a:ln>
            <a:noFill/>
          </a:ln>
        </p:spPr>
      </p:pic>
      <p:pic>
        <p:nvPicPr>
          <p:cNvPr id="150" name="Google Shape;150;gba75a185cd_0_86"/>
          <p:cNvPicPr preferRelativeResize="0"/>
          <p:nvPr/>
        </p:nvPicPr>
        <p:blipFill rotWithShape="1">
          <a:blip r:embed="rId13">
            <a:alphaModFix/>
          </a:blip>
          <a:srcRect b="0" l="0" r="0" t="0"/>
          <a:stretch/>
        </p:blipFill>
        <p:spPr>
          <a:xfrm>
            <a:off x="3717275" y="3124900"/>
            <a:ext cx="657228" cy="694750"/>
          </a:xfrm>
          <a:prstGeom prst="rect">
            <a:avLst/>
          </a:prstGeom>
          <a:noFill/>
          <a:ln>
            <a:noFill/>
          </a:ln>
        </p:spPr>
      </p:pic>
      <p:pic>
        <p:nvPicPr>
          <p:cNvPr id="151" name="Google Shape;151;gba75a185cd_0_86"/>
          <p:cNvPicPr preferRelativeResize="0"/>
          <p:nvPr/>
        </p:nvPicPr>
        <p:blipFill rotWithShape="1">
          <a:blip r:embed="rId14">
            <a:alphaModFix/>
          </a:blip>
          <a:srcRect b="0" l="0" r="0" t="0"/>
          <a:stretch/>
        </p:blipFill>
        <p:spPr>
          <a:xfrm>
            <a:off x="5251438" y="3131488"/>
            <a:ext cx="681775" cy="715323"/>
          </a:xfrm>
          <a:prstGeom prst="rect">
            <a:avLst/>
          </a:prstGeom>
          <a:noFill/>
          <a:ln>
            <a:noFill/>
          </a:ln>
        </p:spPr>
      </p:pic>
      <p:pic>
        <p:nvPicPr>
          <p:cNvPr id="152" name="Google Shape;152;gba75a185cd_0_86"/>
          <p:cNvPicPr preferRelativeResize="0"/>
          <p:nvPr/>
        </p:nvPicPr>
        <p:blipFill rotWithShape="1">
          <a:blip r:embed="rId15">
            <a:alphaModFix/>
          </a:blip>
          <a:srcRect b="0" l="0" r="0" t="0"/>
          <a:stretch/>
        </p:blipFill>
        <p:spPr>
          <a:xfrm>
            <a:off x="4136328" y="2054466"/>
            <a:ext cx="3191474" cy="734515"/>
          </a:xfrm>
          <a:prstGeom prst="rect">
            <a:avLst/>
          </a:prstGeom>
          <a:noFill/>
          <a:ln>
            <a:noFill/>
          </a:ln>
        </p:spPr>
      </p:pic>
      <p:pic>
        <p:nvPicPr>
          <p:cNvPr id="153" name="Google Shape;153;gba75a185cd_0_86"/>
          <p:cNvPicPr preferRelativeResize="0"/>
          <p:nvPr/>
        </p:nvPicPr>
        <p:blipFill rotWithShape="1">
          <a:blip r:embed="rId16">
            <a:alphaModFix/>
          </a:blip>
          <a:srcRect b="0" l="6425" r="6039" t="0"/>
          <a:stretch/>
        </p:blipFill>
        <p:spPr>
          <a:xfrm>
            <a:off x="3396288" y="2080850"/>
            <a:ext cx="657225" cy="681750"/>
          </a:xfrm>
          <a:prstGeom prst="rect">
            <a:avLst/>
          </a:prstGeom>
          <a:noFill/>
          <a:ln>
            <a:noFill/>
          </a:ln>
        </p:spPr>
      </p:pic>
      <p:pic>
        <p:nvPicPr>
          <p:cNvPr id="154" name="Google Shape;154;gba75a185cd_0_86"/>
          <p:cNvPicPr preferRelativeResize="0"/>
          <p:nvPr/>
        </p:nvPicPr>
        <p:blipFill rotWithShape="1">
          <a:blip r:embed="rId17">
            <a:alphaModFix/>
          </a:blip>
          <a:srcRect b="0" l="0" r="0" t="0"/>
          <a:stretch/>
        </p:blipFill>
        <p:spPr>
          <a:xfrm>
            <a:off x="4694924" y="4143214"/>
            <a:ext cx="1884714" cy="482175"/>
          </a:xfrm>
          <a:prstGeom prst="rect">
            <a:avLst/>
          </a:prstGeom>
          <a:noFill/>
          <a:ln>
            <a:noFill/>
          </a:ln>
        </p:spPr>
      </p:pic>
      <p:pic>
        <p:nvPicPr>
          <p:cNvPr id="155" name="Google Shape;155;gba75a185cd_0_86"/>
          <p:cNvPicPr preferRelativeResize="0"/>
          <p:nvPr/>
        </p:nvPicPr>
        <p:blipFill rotWithShape="1">
          <a:blip r:embed="rId18">
            <a:alphaModFix/>
          </a:blip>
          <a:srcRect b="0" l="0" r="0" t="0"/>
          <a:stretch/>
        </p:blipFill>
        <p:spPr>
          <a:xfrm>
            <a:off x="2564363" y="4036925"/>
            <a:ext cx="1799729" cy="694750"/>
          </a:xfrm>
          <a:prstGeom prst="rect">
            <a:avLst/>
          </a:prstGeom>
          <a:noFill/>
          <a:ln>
            <a:noFill/>
          </a:ln>
        </p:spPr>
      </p:pic>
      <p:pic>
        <p:nvPicPr>
          <p:cNvPr id="156" name="Google Shape;156;gba75a185cd_0_86"/>
          <p:cNvPicPr preferRelativeResize="0"/>
          <p:nvPr/>
        </p:nvPicPr>
        <p:blipFill rotWithShape="1">
          <a:blip r:embed="rId19">
            <a:alphaModFix/>
          </a:blip>
          <a:srcRect b="0" l="0" r="0" t="0"/>
          <a:stretch/>
        </p:blipFill>
        <p:spPr>
          <a:xfrm>
            <a:off x="1571158" y="3255646"/>
            <a:ext cx="418175" cy="446450"/>
          </a:xfrm>
          <a:prstGeom prst="rect">
            <a:avLst/>
          </a:prstGeom>
          <a:noFill/>
          <a:ln>
            <a:noFill/>
          </a:ln>
        </p:spPr>
      </p:pic>
      <p:pic>
        <p:nvPicPr>
          <p:cNvPr id="157" name="Google Shape;157;gba75a185cd_0_86"/>
          <p:cNvPicPr preferRelativeResize="0"/>
          <p:nvPr/>
        </p:nvPicPr>
        <p:blipFill rotWithShape="1">
          <a:blip r:embed="rId20">
            <a:alphaModFix/>
          </a:blip>
          <a:srcRect b="0" l="0" r="0" t="0"/>
          <a:stretch/>
        </p:blipFill>
        <p:spPr>
          <a:xfrm>
            <a:off x="2610546" y="1030370"/>
            <a:ext cx="681766" cy="778325"/>
          </a:xfrm>
          <a:prstGeom prst="rect">
            <a:avLst/>
          </a:prstGeom>
          <a:noFill/>
          <a:ln>
            <a:noFill/>
          </a:ln>
        </p:spPr>
      </p:pic>
      <p:pic>
        <p:nvPicPr>
          <p:cNvPr id="158" name="Google Shape;158;gba75a185cd_0_86"/>
          <p:cNvPicPr preferRelativeResize="0"/>
          <p:nvPr/>
        </p:nvPicPr>
        <p:blipFill rotWithShape="1">
          <a:blip r:embed="rId5">
            <a:alphaModFix/>
          </a:blip>
          <a:srcRect b="84645" l="19826" r="61731" t="0"/>
          <a:stretch/>
        </p:blipFill>
        <p:spPr>
          <a:xfrm>
            <a:off x="2610538" y="2059482"/>
            <a:ext cx="681774" cy="724493"/>
          </a:xfrm>
          <a:prstGeom prst="rect">
            <a:avLst/>
          </a:prstGeom>
          <a:noFill/>
          <a:ln>
            <a:noFill/>
          </a:ln>
        </p:spPr>
      </p:pic>
      <p:pic>
        <p:nvPicPr>
          <p:cNvPr id="159" name="Google Shape;159;gba75a185cd_0_86"/>
          <p:cNvPicPr preferRelativeResize="0"/>
          <p:nvPr/>
        </p:nvPicPr>
        <p:blipFill rotWithShape="1">
          <a:blip r:embed="rId5">
            <a:alphaModFix/>
          </a:blip>
          <a:srcRect b="84570" l="82158" r="157" t="0"/>
          <a:stretch/>
        </p:blipFill>
        <p:spPr>
          <a:xfrm>
            <a:off x="3382847" y="1061018"/>
            <a:ext cx="681765" cy="781950"/>
          </a:xfrm>
          <a:prstGeom prst="rect">
            <a:avLst/>
          </a:prstGeom>
          <a:noFill/>
          <a:ln>
            <a:noFill/>
          </a:ln>
        </p:spPr>
      </p:pic>
      <p:pic>
        <p:nvPicPr>
          <p:cNvPr id="160" name="Google Shape;160;gba75a185cd_0_86"/>
          <p:cNvPicPr preferRelativeResize="0"/>
          <p:nvPr/>
        </p:nvPicPr>
        <p:blipFill rotWithShape="1">
          <a:blip r:embed="rId5">
            <a:alphaModFix/>
          </a:blip>
          <a:srcRect b="51119" l="61101" r="0" t="33035"/>
          <a:stretch/>
        </p:blipFill>
        <p:spPr>
          <a:xfrm>
            <a:off x="6018937" y="3099987"/>
            <a:ext cx="1453450" cy="778325"/>
          </a:xfrm>
          <a:prstGeom prst="rect">
            <a:avLst/>
          </a:prstGeom>
          <a:noFill/>
          <a:ln>
            <a:noFill/>
          </a:ln>
        </p:spPr>
      </p:pic>
      <p:pic>
        <p:nvPicPr>
          <p:cNvPr id="161" name="Google Shape;161;gba75a185cd_0_86"/>
          <p:cNvPicPr preferRelativeResize="0"/>
          <p:nvPr/>
        </p:nvPicPr>
        <p:blipFill rotWithShape="1">
          <a:blip r:embed="rId21">
            <a:alphaModFix/>
          </a:blip>
          <a:srcRect b="-8098" l="0" r="0" t="8100"/>
          <a:stretch/>
        </p:blipFill>
        <p:spPr>
          <a:xfrm>
            <a:off x="7628550" y="91100"/>
            <a:ext cx="1203750" cy="698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bee9fd18a8_0_35"/>
          <p:cNvSpPr/>
          <p:nvPr/>
        </p:nvSpPr>
        <p:spPr>
          <a:xfrm>
            <a:off x="3429000" y="1143000"/>
            <a:ext cx="2286000" cy="3632700"/>
          </a:xfrm>
          <a:prstGeom prst="rect">
            <a:avLst/>
          </a:prstGeom>
          <a:solidFill>
            <a:srgbClr val="F79B1E">
              <a:alpha val="2117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gbee9fd18a8_0_35"/>
          <p:cNvSpPr txBox="1"/>
          <p:nvPr/>
        </p:nvSpPr>
        <p:spPr>
          <a:xfrm>
            <a:off x="819150" y="1143000"/>
            <a:ext cx="2286000" cy="3632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C8102E"/>
                </a:solidFill>
                <a:latin typeface="Roboto"/>
                <a:ea typeface="Roboto"/>
                <a:cs typeface="Roboto"/>
                <a:sym typeface="Roboto"/>
              </a:rPr>
              <a:t>CONTRIBUTION</a:t>
            </a:r>
            <a:endParaRPr b="1" i="0" sz="1400" u="none" cap="none" strike="noStrike">
              <a:solidFill>
                <a:srgbClr val="C8102E"/>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C8102E"/>
                </a:solidFill>
                <a:latin typeface="Roboto"/>
                <a:ea typeface="Roboto"/>
                <a:cs typeface="Roboto"/>
                <a:sym typeface="Roboto"/>
              </a:rPr>
              <a:t>We want to leave            our mark</a:t>
            </a:r>
            <a:endParaRPr b="1" i="0" sz="1400" u="none" cap="none" strike="noStrike">
              <a:solidFill>
                <a:srgbClr val="C8102E"/>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C8102E"/>
                </a:solidFill>
                <a:latin typeface="Roboto"/>
                <a:ea typeface="Roboto"/>
                <a:cs typeface="Roboto"/>
                <a:sym typeface="Roboto"/>
              </a:rPr>
              <a:t>Everything is possible</a:t>
            </a:r>
            <a:r>
              <a:rPr b="0" i="0" lang="en" sz="1400" u="none" cap="none" strike="noStrike">
                <a:solidFill>
                  <a:srgbClr val="000000"/>
                </a:solidFill>
                <a:latin typeface="Roboto"/>
                <a:ea typeface="Roboto"/>
                <a:cs typeface="Roboto"/>
                <a:sym typeface="Roboto"/>
              </a:rPr>
              <a:t>,      it is up to us to transform the opportunities that lie ahead of us into reality.</a:t>
            </a:r>
            <a:endParaRPr b="0" i="0" sz="14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We set challenging     goals and </a:t>
            </a:r>
            <a:r>
              <a:rPr b="1" i="0" lang="en" sz="1400" u="none" cap="none" strike="noStrike">
                <a:solidFill>
                  <a:srgbClr val="C8102E"/>
                </a:solidFill>
                <a:latin typeface="Roboto"/>
                <a:ea typeface="Roboto"/>
                <a:cs typeface="Roboto"/>
                <a:sym typeface="Roboto"/>
              </a:rPr>
              <a:t>INNOVATE </a:t>
            </a:r>
            <a:r>
              <a:rPr b="0" i="0" lang="en" sz="1400" u="none" cap="none" strike="noStrike">
                <a:solidFill>
                  <a:srgbClr val="000000"/>
                </a:solidFill>
                <a:latin typeface="Roboto"/>
                <a:ea typeface="Roboto"/>
                <a:cs typeface="Roboto"/>
                <a:sym typeface="Roboto"/>
              </a:rPr>
              <a:t>      in every possible field       in order to reach them and contribute to                 </a:t>
            </a:r>
            <a:r>
              <a:rPr b="1" i="0" lang="en" sz="1400" u="none" cap="none" strike="noStrike">
                <a:solidFill>
                  <a:srgbClr val="C8102E"/>
                </a:solidFill>
                <a:latin typeface="Roboto"/>
                <a:ea typeface="Roboto"/>
                <a:cs typeface="Roboto"/>
                <a:sym typeface="Roboto"/>
              </a:rPr>
              <a:t>make people’s STEM work more meaningful</a:t>
            </a:r>
            <a:r>
              <a:rPr b="1" i="0" lang="en" sz="1400" u="none" cap="none" strike="noStrike">
                <a:solidFill>
                  <a:srgbClr val="000000"/>
                </a:solidFill>
                <a:latin typeface="Roboto"/>
                <a:ea typeface="Roboto"/>
                <a:cs typeface="Roboto"/>
                <a:sym typeface="Roboto"/>
              </a:rPr>
              <a:t>.</a:t>
            </a:r>
            <a:r>
              <a:rPr b="0" i="0" lang="en" sz="1400" u="none" cap="none" strike="noStrike">
                <a:solidFill>
                  <a:srgbClr val="000000"/>
                </a:solidFill>
                <a:latin typeface="Roboto"/>
                <a:ea typeface="Roboto"/>
                <a:cs typeface="Roboto"/>
                <a:sym typeface="Roboto"/>
              </a:rPr>
              <a:t> </a:t>
            </a:r>
            <a:endParaRPr b="0" i="0" sz="1400" u="none" cap="none" strike="noStrike">
              <a:solidFill>
                <a:srgbClr val="000000"/>
              </a:solidFill>
              <a:latin typeface="Roboto"/>
              <a:ea typeface="Roboto"/>
              <a:cs typeface="Roboto"/>
              <a:sym typeface="Roboto"/>
            </a:endParaRPr>
          </a:p>
        </p:txBody>
      </p:sp>
      <p:sp>
        <p:nvSpPr>
          <p:cNvPr id="168" name="Google Shape;168;gbee9fd18a8_0_35"/>
          <p:cNvSpPr/>
          <p:nvPr/>
        </p:nvSpPr>
        <p:spPr>
          <a:xfrm>
            <a:off x="809625" y="1143150"/>
            <a:ext cx="2286000" cy="3632700"/>
          </a:xfrm>
          <a:prstGeom prst="rect">
            <a:avLst/>
          </a:prstGeom>
          <a:solidFill>
            <a:srgbClr val="4698CB">
              <a:alpha val="3568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gbee9fd18a8_0_35"/>
          <p:cNvSpPr txBox="1"/>
          <p:nvPr>
            <p:ph type="title"/>
          </p:nvPr>
        </p:nvSpPr>
        <p:spPr>
          <a:xfrm>
            <a:off x="809625" y="332775"/>
            <a:ext cx="75153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
                <a:latin typeface="Roboto"/>
                <a:ea typeface="Roboto"/>
                <a:cs typeface="Roboto"/>
                <a:sym typeface="Roboto"/>
              </a:rPr>
              <a:t>OUR VALUES</a:t>
            </a:r>
            <a:endParaRPr b="1">
              <a:solidFill>
                <a:srgbClr val="F79B1E"/>
              </a:solidFill>
              <a:latin typeface="Roboto"/>
              <a:ea typeface="Roboto"/>
              <a:cs typeface="Roboto"/>
              <a:sym typeface="Roboto"/>
            </a:endParaRPr>
          </a:p>
        </p:txBody>
      </p:sp>
      <p:pic>
        <p:nvPicPr>
          <p:cNvPr id="170" name="Google Shape;170;gbee9fd18a8_0_35"/>
          <p:cNvPicPr preferRelativeResize="0"/>
          <p:nvPr/>
        </p:nvPicPr>
        <p:blipFill rotWithShape="1">
          <a:blip r:embed="rId3">
            <a:alphaModFix/>
          </a:blip>
          <a:srcRect b="-8098" l="0" r="0" t="8100"/>
          <a:stretch/>
        </p:blipFill>
        <p:spPr>
          <a:xfrm>
            <a:off x="7628550" y="91100"/>
            <a:ext cx="1203750" cy="698175"/>
          </a:xfrm>
          <a:prstGeom prst="rect">
            <a:avLst/>
          </a:prstGeom>
          <a:noFill/>
          <a:ln>
            <a:noFill/>
          </a:ln>
        </p:spPr>
      </p:pic>
      <p:sp>
        <p:nvSpPr>
          <p:cNvPr id="171" name="Google Shape;171;gbee9fd18a8_0_35"/>
          <p:cNvSpPr txBox="1"/>
          <p:nvPr/>
        </p:nvSpPr>
        <p:spPr>
          <a:xfrm>
            <a:off x="3424238" y="1143000"/>
            <a:ext cx="2286000" cy="3632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62AC6B"/>
                </a:solidFill>
                <a:latin typeface="Roboto"/>
                <a:ea typeface="Roboto"/>
                <a:cs typeface="Roboto"/>
                <a:sym typeface="Roboto"/>
              </a:rPr>
              <a:t>COURAGE</a:t>
            </a:r>
            <a:endParaRPr b="1" i="0" sz="1400" u="none" cap="none" strike="noStrike">
              <a:solidFill>
                <a:srgbClr val="62AC6B"/>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62AC6B"/>
                </a:solidFill>
                <a:latin typeface="Roboto"/>
                <a:ea typeface="Roboto"/>
                <a:cs typeface="Roboto"/>
                <a:sym typeface="Roboto"/>
              </a:rPr>
              <a:t>We are brave                   and determined</a:t>
            </a:r>
            <a:endParaRPr b="1" i="0" sz="1400" u="none" cap="none" strike="noStrike">
              <a:solidFill>
                <a:srgbClr val="62AC6B"/>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62AC6B"/>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62AC6B"/>
                </a:solidFill>
                <a:latin typeface="Roboto"/>
                <a:ea typeface="Roboto"/>
                <a:cs typeface="Roboto"/>
                <a:sym typeface="Roboto"/>
              </a:rPr>
              <a:t>In our world the rules and guidelines cannot always show us the way.</a:t>
            </a:r>
            <a:endParaRPr b="0" i="0" sz="1400" u="none" cap="none" strike="noStrike">
              <a:solidFill>
                <a:srgbClr val="62AC6B"/>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We are </a:t>
            </a:r>
            <a:r>
              <a:rPr b="1" i="0" lang="en" sz="1400" u="none" cap="none" strike="noStrike">
                <a:solidFill>
                  <a:srgbClr val="62AC6B"/>
                </a:solidFill>
                <a:latin typeface="Roboto"/>
                <a:ea typeface="Roboto"/>
                <a:cs typeface="Roboto"/>
                <a:sym typeface="Roboto"/>
              </a:rPr>
              <a:t>FREE </a:t>
            </a:r>
            <a:r>
              <a:rPr b="0" i="0" lang="en" sz="1400" u="none" cap="none" strike="noStrike">
                <a:solidFill>
                  <a:srgbClr val="000000"/>
                </a:solidFill>
                <a:latin typeface="Roboto"/>
                <a:ea typeface="Roboto"/>
                <a:cs typeface="Roboto"/>
                <a:sym typeface="Roboto"/>
              </a:rPr>
              <a:t>to think      out of the box and take actions on our own terms. </a:t>
            </a:r>
            <a:endParaRPr b="0" i="0" sz="14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We are </a:t>
            </a:r>
            <a:r>
              <a:rPr b="1" i="0" lang="en" sz="1400" u="none" cap="none" strike="noStrike">
                <a:solidFill>
                  <a:srgbClr val="62AC6B"/>
                </a:solidFill>
                <a:latin typeface="Roboto"/>
                <a:ea typeface="Roboto"/>
                <a:cs typeface="Roboto"/>
                <a:sym typeface="Roboto"/>
              </a:rPr>
              <a:t>OPEN MINDED</a:t>
            </a:r>
            <a:r>
              <a:rPr b="0" i="0" lang="en" sz="1400" u="none" cap="none" strike="noStrike">
                <a:solidFill>
                  <a:srgbClr val="000000"/>
                </a:solidFill>
                <a:latin typeface="Roboto"/>
                <a:ea typeface="Roboto"/>
                <a:cs typeface="Roboto"/>
                <a:sym typeface="Roboto"/>
              </a:rPr>
              <a:t> people with a fundamental guideline and rule: </a:t>
            </a:r>
            <a:r>
              <a:rPr b="1" i="0" lang="en" sz="1400" u="none" cap="none" strike="noStrike">
                <a:solidFill>
                  <a:srgbClr val="62AC6B"/>
                </a:solidFill>
                <a:latin typeface="Roboto"/>
                <a:ea typeface="Roboto"/>
                <a:cs typeface="Roboto"/>
                <a:sym typeface="Roboto"/>
              </a:rPr>
              <a:t>RESPECT </a:t>
            </a:r>
            <a:r>
              <a:rPr b="0" i="0" lang="en" sz="1400" u="none" cap="none" strike="noStrike">
                <a:solidFill>
                  <a:srgbClr val="000000"/>
                </a:solidFill>
                <a:latin typeface="Roboto"/>
                <a:ea typeface="Roboto"/>
                <a:cs typeface="Roboto"/>
                <a:sym typeface="Roboto"/>
              </a:rPr>
              <a:t>each other. </a:t>
            </a:r>
            <a:endParaRPr b="0" i="0" sz="1400" u="none" cap="none" strike="noStrike">
              <a:solidFill>
                <a:srgbClr val="000000"/>
              </a:solidFill>
              <a:latin typeface="Roboto"/>
              <a:ea typeface="Roboto"/>
              <a:cs typeface="Roboto"/>
              <a:sym typeface="Roboto"/>
            </a:endParaRPr>
          </a:p>
        </p:txBody>
      </p:sp>
      <p:sp>
        <p:nvSpPr>
          <p:cNvPr id="172" name="Google Shape;172;gbee9fd18a8_0_35"/>
          <p:cNvSpPr txBox="1"/>
          <p:nvPr/>
        </p:nvSpPr>
        <p:spPr>
          <a:xfrm>
            <a:off x="6038850" y="1147575"/>
            <a:ext cx="2286000" cy="3632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4698CB"/>
                </a:solidFill>
                <a:latin typeface="Roboto"/>
                <a:ea typeface="Roboto"/>
                <a:cs typeface="Roboto"/>
                <a:sym typeface="Roboto"/>
              </a:rPr>
              <a:t>LEADERSHIP</a:t>
            </a:r>
            <a:endParaRPr b="1" i="0" sz="1400" u="none" cap="none" strike="noStrike">
              <a:solidFill>
                <a:srgbClr val="4698CB"/>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4698CB"/>
                </a:solidFill>
                <a:latin typeface="Roboto"/>
                <a:ea typeface="Roboto"/>
                <a:cs typeface="Roboto"/>
                <a:sym typeface="Roboto"/>
              </a:rPr>
              <a:t>We have the aspiration     to transform</a:t>
            </a:r>
            <a:endParaRPr b="1" i="0" sz="1400" u="none" cap="none" strike="noStrike">
              <a:solidFill>
                <a:srgbClr val="4698CB"/>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Each of us is </a:t>
            </a:r>
            <a:r>
              <a:rPr b="0" i="0" lang="en" sz="1400" u="none" cap="none" strike="noStrike">
                <a:solidFill>
                  <a:srgbClr val="4698CB"/>
                </a:solidFill>
                <a:latin typeface="Roboto"/>
                <a:ea typeface="Roboto"/>
                <a:cs typeface="Roboto"/>
                <a:sym typeface="Roboto"/>
              </a:rPr>
              <a:t>driven by goals</a:t>
            </a:r>
            <a:r>
              <a:rPr b="0" i="0" lang="en" sz="1400" u="none" cap="none" strike="noStrike">
                <a:solidFill>
                  <a:srgbClr val="000000"/>
                </a:solidFill>
                <a:latin typeface="Roboto"/>
                <a:ea typeface="Roboto"/>
                <a:cs typeface="Roboto"/>
                <a:sym typeface="Roboto"/>
              </a:rPr>
              <a:t> and we assume      </a:t>
            </a:r>
            <a:r>
              <a:rPr b="0" i="0" lang="en" sz="1400" u="none" cap="none" strike="noStrike">
                <a:solidFill>
                  <a:srgbClr val="4698CB"/>
                </a:solidFill>
                <a:latin typeface="Roboto"/>
                <a:ea typeface="Roboto"/>
                <a:cs typeface="Roboto"/>
                <a:sym typeface="Roboto"/>
              </a:rPr>
              <a:t>full responsibility</a:t>
            </a:r>
            <a:r>
              <a:rPr b="0" i="0" lang="en" sz="1400" u="none" cap="none" strike="noStrike">
                <a:solidFill>
                  <a:srgbClr val="000000"/>
                </a:solidFill>
                <a:latin typeface="Roboto"/>
                <a:ea typeface="Roboto"/>
                <a:cs typeface="Roboto"/>
                <a:sym typeface="Roboto"/>
              </a:rPr>
              <a:t> for             our </a:t>
            </a:r>
            <a:r>
              <a:rPr b="1" i="0" lang="en" sz="1400" u="none" cap="none" strike="noStrike">
                <a:solidFill>
                  <a:srgbClr val="4698CB"/>
                </a:solidFill>
                <a:latin typeface="Roboto"/>
                <a:ea typeface="Roboto"/>
                <a:cs typeface="Roboto"/>
                <a:sym typeface="Roboto"/>
              </a:rPr>
              <a:t>COMMITMENTS</a:t>
            </a:r>
            <a:r>
              <a:rPr b="0" i="0" lang="en" sz="1400" u="none" cap="none" strike="noStrike">
                <a:solidFill>
                  <a:srgbClr val="000000"/>
                </a:solidFill>
                <a:latin typeface="Roboto"/>
                <a:ea typeface="Roboto"/>
                <a:cs typeface="Roboto"/>
                <a:sym typeface="Roboto"/>
              </a:rPr>
              <a:t>.</a:t>
            </a:r>
            <a:endParaRPr b="0" i="0" sz="14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Roboto"/>
                <a:ea typeface="Roboto"/>
                <a:cs typeface="Roboto"/>
                <a:sym typeface="Roboto"/>
              </a:rPr>
              <a:t>We create networks and build </a:t>
            </a:r>
            <a:r>
              <a:rPr b="1" i="0" lang="en" sz="1400" u="none" cap="none" strike="noStrike">
                <a:solidFill>
                  <a:srgbClr val="4698CB"/>
                </a:solidFill>
                <a:latin typeface="Roboto"/>
                <a:ea typeface="Roboto"/>
                <a:cs typeface="Roboto"/>
                <a:sym typeface="Roboto"/>
              </a:rPr>
              <a:t>TEAMS </a:t>
            </a:r>
            <a:r>
              <a:rPr b="0" i="0" lang="en" sz="1400" u="none" cap="none" strike="noStrike">
                <a:solidFill>
                  <a:srgbClr val="000000"/>
                </a:solidFill>
                <a:latin typeface="Roboto"/>
                <a:ea typeface="Roboto"/>
                <a:cs typeface="Roboto"/>
                <a:sym typeface="Roboto"/>
              </a:rPr>
              <a:t>to </a:t>
            </a:r>
            <a:r>
              <a:rPr b="0" i="0" lang="en" sz="1400" u="none" cap="none" strike="noStrike">
                <a:solidFill>
                  <a:srgbClr val="4698CB"/>
                </a:solidFill>
                <a:latin typeface="Roboto"/>
                <a:ea typeface="Roboto"/>
                <a:cs typeface="Roboto"/>
                <a:sym typeface="Roboto"/>
              </a:rPr>
              <a:t>perform and deliver value.</a:t>
            </a:r>
            <a:r>
              <a:rPr b="0" i="0" lang="en" sz="1400" u="none" cap="none" strike="noStrike">
                <a:solidFill>
                  <a:srgbClr val="000000"/>
                </a:solidFill>
                <a:latin typeface="Roboto"/>
                <a:ea typeface="Roboto"/>
                <a:cs typeface="Roboto"/>
                <a:sym typeface="Roboto"/>
              </a:rPr>
              <a:t> Straightforward and open communication based on </a:t>
            </a:r>
            <a:r>
              <a:rPr b="1" i="0" lang="en" sz="1400" u="none" cap="none" strike="noStrike">
                <a:solidFill>
                  <a:srgbClr val="4698CB"/>
                </a:solidFill>
                <a:latin typeface="Roboto"/>
                <a:ea typeface="Roboto"/>
                <a:cs typeface="Roboto"/>
                <a:sym typeface="Roboto"/>
              </a:rPr>
              <a:t>TRUST </a:t>
            </a:r>
            <a:r>
              <a:rPr b="0" i="0" lang="en" sz="1400" u="none" cap="none" strike="noStrike">
                <a:solidFill>
                  <a:srgbClr val="000000"/>
                </a:solidFill>
                <a:latin typeface="Roboto"/>
                <a:ea typeface="Roboto"/>
                <a:cs typeface="Roboto"/>
                <a:sym typeface="Roboto"/>
              </a:rPr>
              <a:t>is the key for fruitful relations. </a:t>
            </a:r>
            <a:endParaRPr b="0" i="0" sz="1400" u="none" cap="none" strike="noStrike">
              <a:solidFill>
                <a:srgbClr val="000000"/>
              </a:solidFill>
              <a:latin typeface="Roboto"/>
              <a:ea typeface="Roboto"/>
              <a:cs typeface="Roboto"/>
              <a:sym typeface="Roboto"/>
            </a:endParaRPr>
          </a:p>
        </p:txBody>
      </p:sp>
      <p:sp>
        <p:nvSpPr>
          <p:cNvPr id="173" name="Google Shape;173;gbee9fd18a8_0_35"/>
          <p:cNvSpPr/>
          <p:nvPr/>
        </p:nvSpPr>
        <p:spPr>
          <a:xfrm>
            <a:off x="6038850" y="1147575"/>
            <a:ext cx="2286000" cy="3632700"/>
          </a:xfrm>
          <a:prstGeom prst="rect">
            <a:avLst/>
          </a:prstGeom>
          <a:solidFill>
            <a:srgbClr val="62AC6B">
              <a:alpha val="3058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4" name="Google Shape;174;gbee9fd18a8_0_35"/>
          <p:cNvPicPr preferRelativeResize="0"/>
          <p:nvPr/>
        </p:nvPicPr>
        <p:blipFill rotWithShape="1">
          <a:blip r:embed="rId4">
            <a:alphaModFix amt="39000"/>
          </a:blip>
          <a:srcRect b="0" l="0" r="0" t="0"/>
          <a:stretch/>
        </p:blipFill>
        <p:spPr>
          <a:xfrm>
            <a:off x="-42935" y="24203"/>
            <a:ext cx="621300" cy="607339"/>
          </a:xfrm>
          <a:prstGeom prst="rect">
            <a:avLst/>
          </a:prstGeom>
          <a:noFill/>
          <a:ln>
            <a:noFill/>
          </a:ln>
        </p:spPr>
      </p:pic>
      <p:pic>
        <p:nvPicPr>
          <p:cNvPr id="175" name="Google Shape;175;gbee9fd18a8_0_35"/>
          <p:cNvPicPr preferRelativeResize="0"/>
          <p:nvPr/>
        </p:nvPicPr>
        <p:blipFill rotWithShape="1">
          <a:blip r:embed="rId5">
            <a:alphaModFix amt="39000"/>
          </a:blip>
          <a:srcRect b="0" l="0" r="0" t="0"/>
          <a:stretch/>
        </p:blipFill>
        <p:spPr>
          <a:xfrm>
            <a:off x="58865" y="1433727"/>
            <a:ext cx="519500" cy="450994"/>
          </a:xfrm>
          <a:prstGeom prst="rect">
            <a:avLst/>
          </a:prstGeom>
          <a:noFill/>
          <a:ln>
            <a:noFill/>
          </a:ln>
        </p:spPr>
      </p:pic>
      <p:pic>
        <p:nvPicPr>
          <p:cNvPr id="176" name="Google Shape;176;gbee9fd18a8_0_35"/>
          <p:cNvPicPr preferRelativeResize="0"/>
          <p:nvPr/>
        </p:nvPicPr>
        <p:blipFill rotWithShape="1">
          <a:blip r:embed="rId5">
            <a:alphaModFix amt="39000"/>
          </a:blip>
          <a:srcRect b="0" l="0" r="0" t="0"/>
          <a:stretch/>
        </p:blipFill>
        <p:spPr>
          <a:xfrm>
            <a:off x="8426690" y="4651352"/>
            <a:ext cx="519500" cy="450994"/>
          </a:xfrm>
          <a:prstGeom prst="rect">
            <a:avLst/>
          </a:prstGeom>
          <a:noFill/>
          <a:ln>
            <a:noFill/>
          </a:ln>
        </p:spPr>
      </p:pic>
      <p:pic>
        <p:nvPicPr>
          <p:cNvPr id="177" name="Google Shape;177;gbee9fd18a8_0_35"/>
          <p:cNvPicPr preferRelativeResize="0"/>
          <p:nvPr/>
        </p:nvPicPr>
        <p:blipFill rotWithShape="1">
          <a:blip r:embed="rId5">
            <a:alphaModFix amt="39000"/>
          </a:blip>
          <a:srcRect b="0" l="0" r="0" t="0"/>
          <a:stretch/>
        </p:blipFill>
        <p:spPr>
          <a:xfrm>
            <a:off x="6069940" y="27402"/>
            <a:ext cx="519500" cy="450994"/>
          </a:xfrm>
          <a:prstGeom prst="rect">
            <a:avLst/>
          </a:prstGeom>
          <a:noFill/>
          <a:ln>
            <a:noFill/>
          </a:ln>
        </p:spPr>
      </p:pic>
      <p:pic>
        <p:nvPicPr>
          <p:cNvPr id="178" name="Google Shape;178;gbee9fd18a8_0_35"/>
          <p:cNvPicPr preferRelativeResize="0"/>
          <p:nvPr/>
        </p:nvPicPr>
        <p:blipFill rotWithShape="1">
          <a:blip r:embed="rId6">
            <a:alphaModFix amt="38000"/>
          </a:blip>
          <a:srcRect b="0" l="0" r="0" t="0"/>
          <a:stretch/>
        </p:blipFill>
        <p:spPr>
          <a:xfrm>
            <a:off x="5778527" y="4814599"/>
            <a:ext cx="359640" cy="345750"/>
          </a:xfrm>
          <a:prstGeom prst="rect">
            <a:avLst/>
          </a:prstGeom>
          <a:noFill/>
          <a:ln>
            <a:noFill/>
          </a:ln>
        </p:spPr>
      </p:pic>
      <p:pic>
        <p:nvPicPr>
          <p:cNvPr id="179" name="Google Shape;179;gbee9fd18a8_0_35"/>
          <p:cNvPicPr preferRelativeResize="0"/>
          <p:nvPr/>
        </p:nvPicPr>
        <p:blipFill rotWithShape="1">
          <a:blip r:embed="rId6">
            <a:alphaModFix amt="38000"/>
          </a:blip>
          <a:srcRect b="0" l="0" r="0" t="0"/>
          <a:stretch/>
        </p:blipFill>
        <p:spPr>
          <a:xfrm>
            <a:off x="2330185" y="121575"/>
            <a:ext cx="429175" cy="412597"/>
          </a:xfrm>
          <a:prstGeom prst="rect">
            <a:avLst/>
          </a:prstGeom>
          <a:noFill/>
          <a:ln>
            <a:noFill/>
          </a:ln>
        </p:spPr>
      </p:pic>
      <p:pic>
        <p:nvPicPr>
          <p:cNvPr id="180" name="Google Shape;180;gbee9fd18a8_0_35"/>
          <p:cNvPicPr preferRelativeResize="0"/>
          <p:nvPr/>
        </p:nvPicPr>
        <p:blipFill rotWithShape="1">
          <a:blip r:embed="rId7">
            <a:alphaModFix amt="37000"/>
          </a:blip>
          <a:srcRect b="0" l="0" r="0" t="0"/>
          <a:stretch/>
        </p:blipFill>
        <p:spPr>
          <a:xfrm>
            <a:off x="1086649" y="502977"/>
            <a:ext cx="519500" cy="345740"/>
          </a:xfrm>
          <a:prstGeom prst="rect">
            <a:avLst/>
          </a:prstGeom>
          <a:noFill/>
          <a:ln>
            <a:noFill/>
          </a:ln>
        </p:spPr>
      </p:pic>
      <p:pic>
        <p:nvPicPr>
          <p:cNvPr id="181" name="Google Shape;181;gbee9fd18a8_0_35"/>
          <p:cNvPicPr preferRelativeResize="0"/>
          <p:nvPr/>
        </p:nvPicPr>
        <p:blipFill rotWithShape="1">
          <a:blip r:embed="rId7">
            <a:alphaModFix amt="37000"/>
          </a:blip>
          <a:srcRect b="0" l="0" r="0" t="0"/>
          <a:stretch/>
        </p:blipFill>
        <p:spPr>
          <a:xfrm>
            <a:off x="8501274" y="3159352"/>
            <a:ext cx="519500" cy="345740"/>
          </a:xfrm>
          <a:prstGeom prst="rect">
            <a:avLst/>
          </a:prstGeom>
          <a:noFill/>
          <a:ln>
            <a:noFill/>
          </a:ln>
        </p:spPr>
      </p:pic>
      <p:pic>
        <p:nvPicPr>
          <p:cNvPr id="182" name="Google Shape;182;gbee9fd18a8_0_35"/>
          <p:cNvPicPr preferRelativeResize="0"/>
          <p:nvPr/>
        </p:nvPicPr>
        <p:blipFill rotWithShape="1">
          <a:blip r:embed="rId7">
            <a:alphaModFix amt="37000"/>
          </a:blip>
          <a:srcRect b="0" l="0" r="0" t="0"/>
          <a:stretch/>
        </p:blipFill>
        <p:spPr>
          <a:xfrm>
            <a:off x="7242324" y="559727"/>
            <a:ext cx="519500" cy="345740"/>
          </a:xfrm>
          <a:prstGeom prst="rect">
            <a:avLst/>
          </a:prstGeom>
          <a:noFill/>
          <a:ln>
            <a:noFill/>
          </a:ln>
        </p:spPr>
      </p:pic>
      <p:pic>
        <p:nvPicPr>
          <p:cNvPr id="183" name="Google Shape;183;gbee9fd18a8_0_35"/>
          <p:cNvPicPr preferRelativeResize="0"/>
          <p:nvPr/>
        </p:nvPicPr>
        <p:blipFill rotWithShape="1">
          <a:blip r:embed="rId8">
            <a:alphaModFix amt="38000"/>
          </a:blip>
          <a:srcRect b="0" l="0" r="0" t="0"/>
          <a:stretch/>
        </p:blipFill>
        <p:spPr>
          <a:xfrm>
            <a:off x="8648690" y="1349765"/>
            <a:ext cx="384125" cy="729634"/>
          </a:xfrm>
          <a:prstGeom prst="rect">
            <a:avLst/>
          </a:prstGeom>
          <a:noFill/>
          <a:ln>
            <a:noFill/>
          </a:ln>
        </p:spPr>
      </p:pic>
      <p:pic>
        <p:nvPicPr>
          <p:cNvPr id="184" name="Google Shape;184;gbee9fd18a8_0_35"/>
          <p:cNvPicPr preferRelativeResize="0"/>
          <p:nvPr/>
        </p:nvPicPr>
        <p:blipFill rotWithShape="1">
          <a:blip r:embed="rId8">
            <a:alphaModFix amt="38000"/>
          </a:blip>
          <a:srcRect b="0" l="0" r="0" t="0"/>
          <a:stretch/>
        </p:blipFill>
        <p:spPr>
          <a:xfrm>
            <a:off x="274377" y="2303865"/>
            <a:ext cx="384125" cy="729634"/>
          </a:xfrm>
          <a:prstGeom prst="rect">
            <a:avLst/>
          </a:prstGeom>
          <a:noFill/>
          <a:ln>
            <a:noFill/>
          </a:ln>
        </p:spPr>
      </p:pic>
      <p:pic>
        <p:nvPicPr>
          <p:cNvPr id="185" name="Google Shape;185;gbee9fd18a8_0_35"/>
          <p:cNvPicPr preferRelativeResize="0"/>
          <p:nvPr/>
        </p:nvPicPr>
        <p:blipFill rotWithShape="1">
          <a:blip r:embed="rId9">
            <a:alphaModFix amt="36000"/>
          </a:blip>
          <a:srcRect b="0" l="0" r="0" t="0"/>
          <a:stretch/>
        </p:blipFill>
        <p:spPr>
          <a:xfrm>
            <a:off x="381088" y="4472825"/>
            <a:ext cx="336208" cy="571575"/>
          </a:xfrm>
          <a:prstGeom prst="rect">
            <a:avLst/>
          </a:prstGeom>
          <a:noFill/>
          <a:ln>
            <a:noFill/>
          </a:ln>
        </p:spPr>
      </p:pic>
      <p:pic>
        <p:nvPicPr>
          <p:cNvPr id="186" name="Google Shape;186;gbee9fd18a8_0_35"/>
          <p:cNvPicPr preferRelativeResize="0"/>
          <p:nvPr/>
        </p:nvPicPr>
        <p:blipFill rotWithShape="1">
          <a:blip r:embed="rId7">
            <a:alphaModFix amt="37000"/>
          </a:blip>
          <a:srcRect b="0" l="0" r="0" t="0"/>
          <a:stretch/>
        </p:blipFill>
        <p:spPr>
          <a:xfrm>
            <a:off x="2700924" y="4814602"/>
            <a:ext cx="519500" cy="34574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gba75a1878c_0_0"/>
          <p:cNvPicPr preferRelativeResize="0"/>
          <p:nvPr/>
        </p:nvPicPr>
        <p:blipFill rotWithShape="1">
          <a:blip r:embed="rId3">
            <a:alphaModFix amt="77000"/>
          </a:blip>
          <a:srcRect b="12594" l="45406" r="19498" t="74122"/>
          <a:stretch/>
        </p:blipFill>
        <p:spPr>
          <a:xfrm rot="10800000">
            <a:off x="4" y="0"/>
            <a:ext cx="4134696" cy="880375"/>
          </a:xfrm>
          <a:prstGeom prst="rect">
            <a:avLst/>
          </a:prstGeom>
          <a:noFill/>
          <a:ln>
            <a:noFill/>
          </a:ln>
        </p:spPr>
      </p:pic>
      <p:pic>
        <p:nvPicPr>
          <p:cNvPr id="192" name="Google Shape;192;gba75a1878c_0_0"/>
          <p:cNvPicPr preferRelativeResize="0"/>
          <p:nvPr/>
        </p:nvPicPr>
        <p:blipFill rotWithShape="1">
          <a:blip r:embed="rId4">
            <a:alphaModFix/>
          </a:blip>
          <a:srcRect b="0" l="0" r="0" t="0"/>
          <a:stretch/>
        </p:blipFill>
        <p:spPr>
          <a:xfrm>
            <a:off x="228601" y="1123738"/>
            <a:ext cx="2828749" cy="2844723"/>
          </a:xfrm>
          <a:prstGeom prst="rect">
            <a:avLst/>
          </a:prstGeom>
          <a:noFill/>
          <a:ln>
            <a:noFill/>
          </a:ln>
        </p:spPr>
      </p:pic>
      <p:sp>
        <p:nvSpPr>
          <p:cNvPr id="193" name="Google Shape;193;gba75a1878c_0_0"/>
          <p:cNvSpPr txBox="1"/>
          <p:nvPr>
            <p:ph type="title"/>
          </p:nvPr>
        </p:nvSpPr>
        <p:spPr>
          <a:xfrm>
            <a:off x="387900" y="483125"/>
            <a:ext cx="3203100" cy="450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 sz="1900">
                <a:solidFill>
                  <a:srgbClr val="DC4B5C"/>
                </a:solidFill>
                <a:latin typeface="Roboto"/>
                <a:ea typeface="Roboto"/>
                <a:cs typeface="Roboto"/>
                <a:sym typeface="Roboto"/>
              </a:rPr>
              <a:t>WIRIS</a:t>
            </a:r>
            <a:r>
              <a:rPr b="1" lang="en" sz="1900">
                <a:solidFill>
                  <a:srgbClr val="F79B1E"/>
                </a:solidFill>
                <a:latin typeface="Roboto"/>
                <a:ea typeface="Roboto"/>
                <a:cs typeface="Roboto"/>
                <a:sym typeface="Roboto"/>
              </a:rPr>
              <a:t> </a:t>
            </a:r>
            <a:r>
              <a:rPr b="1" lang="en" sz="1900">
                <a:latin typeface="Roboto"/>
                <a:ea typeface="Roboto"/>
                <a:cs typeface="Roboto"/>
                <a:sym typeface="Roboto"/>
              </a:rPr>
              <a:t>SOCIAL MEDIA</a:t>
            </a:r>
            <a:endParaRPr b="1" sz="1900">
              <a:latin typeface="Roboto"/>
              <a:ea typeface="Roboto"/>
              <a:cs typeface="Roboto"/>
              <a:sym typeface="Roboto"/>
            </a:endParaRPr>
          </a:p>
        </p:txBody>
      </p:sp>
      <p:sp>
        <p:nvSpPr>
          <p:cNvPr id="194" name="Google Shape;194;gba75a1878c_0_0"/>
          <p:cNvSpPr txBox="1"/>
          <p:nvPr>
            <p:ph idx="1" type="body"/>
          </p:nvPr>
        </p:nvSpPr>
        <p:spPr>
          <a:xfrm>
            <a:off x="387900" y="4069500"/>
            <a:ext cx="8520600" cy="450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800"/>
              <a:buNone/>
            </a:pPr>
            <a:r>
              <a:rPr lang="en">
                <a:solidFill>
                  <a:schemeClr val="dk1"/>
                </a:solidFill>
                <a:latin typeface="Roboto"/>
                <a:ea typeface="Roboto"/>
                <a:cs typeface="Roboto"/>
                <a:sym typeface="Roboto"/>
              </a:rPr>
              <a:t>CHECK OUT OUR LATEST NEWS AND STAY TUNED BECAUSE </a:t>
            </a:r>
            <a:endParaRPr>
              <a:solidFill>
                <a:schemeClr val="dk1"/>
              </a:solidFill>
              <a:latin typeface="Roboto"/>
              <a:ea typeface="Roboto"/>
              <a:cs typeface="Roboto"/>
              <a:sym typeface="Roboto"/>
            </a:endParaRPr>
          </a:p>
          <a:p>
            <a:pPr indent="0" lvl="0" marL="0" rtl="0" algn="ctr">
              <a:lnSpc>
                <a:spcPct val="115000"/>
              </a:lnSpc>
              <a:spcBef>
                <a:spcPts val="0"/>
              </a:spcBef>
              <a:spcAft>
                <a:spcPts val="0"/>
              </a:spcAft>
              <a:buSzPts val="1800"/>
              <a:buNone/>
            </a:pPr>
            <a:r>
              <a:rPr lang="en">
                <a:solidFill>
                  <a:srgbClr val="4698CB"/>
                </a:solidFill>
                <a:latin typeface="Roboto"/>
                <a:ea typeface="Roboto"/>
                <a:cs typeface="Roboto"/>
                <a:sym typeface="Roboto"/>
              </a:rPr>
              <a:t>#WEAREGROWING</a:t>
            </a:r>
            <a:endParaRPr>
              <a:solidFill>
                <a:srgbClr val="4698CB"/>
              </a:solidFill>
              <a:latin typeface="Roboto"/>
              <a:ea typeface="Roboto"/>
              <a:cs typeface="Roboto"/>
              <a:sym typeface="Roboto"/>
            </a:endParaRPr>
          </a:p>
        </p:txBody>
      </p:sp>
      <p:pic>
        <p:nvPicPr>
          <p:cNvPr id="195" name="Google Shape;195;gba75a1878c_0_0"/>
          <p:cNvPicPr preferRelativeResize="0"/>
          <p:nvPr/>
        </p:nvPicPr>
        <p:blipFill rotWithShape="1">
          <a:blip r:embed="rId5">
            <a:alphaModFix/>
          </a:blip>
          <a:srcRect b="0" l="0" r="0" t="0"/>
          <a:stretch/>
        </p:blipFill>
        <p:spPr>
          <a:xfrm>
            <a:off x="6124538" y="1602938"/>
            <a:ext cx="450300" cy="450300"/>
          </a:xfrm>
          <a:prstGeom prst="rect">
            <a:avLst/>
          </a:prstGeom>
          <a:noFill/>
          <a:ln>
            <a:noFill/>
          </a:ln>
        </p:spPr>
      </p:pic>
      <p:pic>
        <p:nvPicPr>
          <p:cNvPr id="196" name="Google Shape;196;gba75a1878c_0_0">
            <a:hlinkClick r:id="rId6"/>
          </p:cNvPr>
          <p:cNvPicPr preferRelativeResize="0"/>
          <p:nvPr/>
        </p:nvPicPr>
        <p:blipFill rotWithShape="1">
          <a:blip r:embed="rId7">
            <a:alphaModFix/>
          </a:blip>
          <a:srcRect b="0" l="0" r="0" t="0"/>
          <a:stretch/>
        </p:blipFill>
        <p:spPr>
          <a:xfrm>
            <a:off x="6143588" y="3038938"/>
            <a:ext cx="450300" cy="450300"/>
          </a:xfrm>
          <a:prstGeom prst="rect">
            <a:avLst/>
          </a:prstGeom>
          <a:noFill/>
          <a:ln>
            <a:noFill/>
          </a:ln>
        </p:spPr>
      </p:pic>
      <p:pic>
        <p:nvPicPr>
          <p:cNvPr id="197" name="Google Shape;197;gba75a1878c_0_0"/>
          <p:cNvPicPr preferRelativeResize="0"/>
          <p:nvPr/>
        </p:nvPicPr>
        <p:blipFill rotWithShape="1">
          <a:blip r:embed="rId8">
            <a:alphaModFix/>
          </a:blip>
          <a:srcRect b="0" l="0" r="0" t="0"/>
          <a:stretch/>
        </p:blipFill>
        <p:spPr>
          <a:xfrm>
            <a:off x="3228938" y="2320938"/>
            <a:ext cx="450300" cy="450300"/>
          </a:xfrm>
          <a:prstGeom prst="rect">
            <a:avLst/>
          </a:prstGeom>
          <a:noFill/>
          <a:ln>
            <a:noFill/>
          </a:ln>
        </p:spPr>
      </p:pic>
      <p:pic>
        <p:nvPicPr>
          <p:cNvPr id="198" name="Google Shape;198;gba75a1878c_0_0"/>
          <p:cNvPicPr preferRelativeResize="0"/>
          <p:nvPr/>
        </p:nvPicPr>
        <p:blipFill rotWithShape="1">
          <a:blip r:embed="rId9">
            <a:alphaModFix/>
          </a:blip>
          <a:srcRect b="0" l="0" r="0" t="0"/>
          <a:stretch/>
        </p:blipFill>
        <p:spPr>
          <a:xfrm>
            <a:off x="3232888" y="3038938"/>
            <a:ext cx="450300" cy="450300"/>
          </a:xfrm>
          <a:prstGeom prst="rect">
            <a:avLst/>
          </a:prstGeom>
          <a:noFill/>
          <a:ln>
            <a:noFill/>
          </a:ln>
        </p:spPr>
      </p:pic>
      <p:pic>
        <p:nvPicPr>
          <p:cNvPr id="199" name="Google Shape;199;gba75a1878c_0_0"/>
          <p:cNvPicPr preferRelativeResize="0"/>
          <p:nvPr/>
        </p:nvPicPr>
        <p:blipFill rotWithShape="1">
          <a:blip r:embed="rId10">
            <a:alphaModFix/>
          </a:blip>
          <a:srcRect b="0" l="0" r="0" t="0"/>
          <a:stretch/>
        </p:blipFill>
        <p:spPr>
          <a:xfrm>
            <a:off x="6128488" y="2320938"/>
            <a:ext cx="450300" cy="450300"/>
          </a:xfrm>
          <a:prstGeom prst="rect">
            <a:avLst/>
          </a:prstGeom>
          <a:noFill/>
          <a:ln>
            <a:noFill/>
          </a:ln>
        </p:spPr>
      </p:pic>
      <p:pic>
        <p:nvPicPr>
          <p:cNvPr id="200" name="Google Shape;200;gba75a1878c_0_0"/>
          <p:cNvPicPr preferRelativeResize="0"/>
          <p:nvPr/>
        </p:nvPicPr>
        <p:blipFill rotWithShape="1">
          <a:blip r:embed="rId11">
            <a:alphaModFix/>
          </a:blip>
          <a:srcRect b="0" l="0" r="0" t="0"/>
          <a:stretch/>
        </p:blipFill>
        <p:spPr>
          <a:xfrm>
            <a:off x="3232888" y="1602938"/>
            <a:ext cx="450300" cy="450300"/>
          </a:xfrm>
          <a:prstGeom prst="rect">
            <a:avLst/>
          </a:prstGeom>
          <a:noFill/>
          <a:ln>
            <a:noFill/>
          </a:ln>
        </p:spPr>
      </p:pic>
      <p:sp>
        <p:nvSpPr>
          <p:cNvPr id="201" name="Google Shape;201;gba75a1878c_0_0"/>
          <p:cNvSpPr txBox="1"/>
          <p:nvPr/>
        </p:nvSpPr>
        <p:spPr>
          <a:xfrm>
            <a:off x="6648413" y="3089038"/>
            <a:ext cx="1162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sng" cap="none" strike="noStrike">
                <a:solidFill>
                  <a:schemeClr val="hlink"/>
                </a:solidFill>
                <a:latin typeface="Roboto"/>
                <a:ea typeface="Roboto"/>
                <a:cs typeface="Roboto"/>
                <a:sym typeface="Roboto"/>
                <a:hlinkClick r:id="rId12"/>
              </a:rPr>
              <a:t>MathType</a:t>
            </a:r>
            <a:endParaRPr b="0" i="0" sz="1400" u="none" cap="none" strike="noStrike">
              <a:solidFill>
                <a:srgbClr val="000000"/>
              </a:solidFill>
              <a:latin typeface="Roboto"/>
              <a:ea typeface="Roboto"/>
              <a:cs typeface="Roboto"/>
              <a:sym typeface="Roboto"/>
            </a:endParaRPr>
          </a:p>
        </p:txBody>
      </p:sp>
      <p:sp>
        <p:nvSpPr>
          <p:cNvPr id="202" name="Google Shape;202;gba75a1878c_0_0"/>
          <p:cNvSpPr txBox="1"/>
          <p:nvPr/>
        </p:nvSpPr>
        <p:spPr>
          <a:xfrm>
            <a:off x="3733763" y="2345988"/>
            <a:ext cx="1162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sng" cap="none" strike="noStrike">
                <a:solidFill>
                  <a:schemeClr val="hlink"/>
                </a:solidFill>
                <a:latin typeface="Roboto"/>
                <a:ea typeface="Roboto"/>
                <a:cs typeface="Roboto"/>
                <a:sym typeface="Roboto"/>
                <a:hlinkClick r:id="rId13"/>
              </a:rPr>
              <a:t>WIRIS</a:t>
            </a:r>
            <a:endParaRPr b="0" i="0" sz="1400" u="none" cap="none" strike="noStrike">
              <a:solidFill>
                <a:srgbClr val="000000"/>
              </a:solidFill>
              <a:latin typeface="Roboto"/>
              <a:ea typeface="Roboto"/>
              <a:cs typeface="Roboto"/>
              <a:sym typeface="Roboto"/>
            </a:endParaRPr>
          </a:p>
        </p:txBody>
      </p:sp>
      <p:sp>
        <p:nvSpPr>
          <p:cNvPr id="203" name="Google Shape;203;gba75a1878c_0_0"/>
          <p:cNvSpPr txBox="1"/>
          <p:nvPr/>
        </p:nvSpPr>
        <p:spPr>
          <a:xfrm>
            <a:off x="6629363" y="1627988"/>
            <a:ext cx="2028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sng" cap="none" strike="noStrike">
                <a:solidFill>
                  <a:schemeClr val="hlink"/>
                </a:solidFill>
                <a:latin typeface="Arial"/>
                <a:ea typeface="Arial"/>
                <a:cs typeface="Arial"/>
                <a:sym typeface="Arial"/>
                <a:hlinkClick r:id="rId14"/>
              </a:rPr>
              <a:t>@</a:t>
            </a:r>
            <a:r>
              <a:rPr b="0" i="0" lang="en" sz="1400" u="sng" cap="none" strike="noStrike">
                <a:solidFill>
                  <a:schemeClr val="hlink"/>
                </a:solidFill>
                <a:latin typeface="Roboto"/>
                <a:ea typeface="Roboto"/>
                <a:cs typeface="Roboto"/>
                <a:sym typeface="Roboto"/>
                <a:hlinkClick r:id="rId15"/>
              </a:rPr>
              <a:t>mathtype_by_wiris</a:t>
            </a:r>
            <a:endParaRPr b="0" i="0" sz="1400" u="none" cap="none" strike="noStrike">
              <a:solidFill>
                <a:srgbClr val="000000"/>
              </a:solidFill>
              <a:latin typeface="Roboto"/>
              <a:ea typeface="Roboto"/>
              <a:cs typeface="Roboto"/>
              <a:sym typeface="Roboto"/>
            </a:endParaRPr>
          </a:p>
        </p:txBody>
      </p:sp>
      <p:sp>
        <p:nvSpPr>
          <p:cNvPr id="204" name="Google Shape;204;gba75a1878c_0_0"/>
          <p:cNvSpPr txBox="1"/>
          <p:nvPr/>
        </p:nvSpPr>
        <p:spPr>
          <a:xfrm>
            <a:off x="3762338" y="1475588"/>
            <a:ext cx="14286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sng" cap="none" strike="noStrike">
                <a:solidFill>
                  <a:schemeClr val="hlink"/>
                </a:solidFill>
                <a:latin typeface="Roboto"/>
                <a:ea typeface="Roboto"/>
                <a:cs typeface="Roboto"/>
                <a:sym typeface="Roboto"/>
                <a:hlinkClick r:id="rId16"/>
              </a:rPr>
              <a:t>@wiris_science</a:t>
            </a:r>
            <a:r>
              <a:rPr b="0" i="0" lang="en" sz="1400" u="none" cap="none" strike="noStrike">
                <a:solidFill>
                  <a:srgbClr val="000000"/>
                </a:solidFill>
                <a:latin typeface="Roboto"/>
                <a:ea typeface="Roboto"/>
                <a:cs typeface="Roboto"/>
                <a:sym typeface="Roboto"/>
              </a:rPr>
              <a:t> </a:t>
            </a:r>
            <a:r>
              <a:rPr b="0" i="0" lang="en" sz="1400" u="sng" cap="none" strike="noStrike">
                <a:solidFill>
                  <a:schemeClr val="hlink"/>
                </a:solidFill>
                <a:latin typeface="Roboto"/>
                <a:ea typeface="Roboto"/>
                <a:cs typeface="Roboto"/>
                <a:sym typeface="Roboto"/>
                <a:hlinkClick r:id="rId17"/>
              </a:rPr>
              <a:t>@MathType</a:t>
            </a:r>
            <a:endParaRPr b="0" i="0" sz="1400" u="none" cap="none" strike="noStrike">
              <a:solidFill>
                <a:srgbClr val="000000"/>
              </a:solidFill>
              <a:latin typeface="Roboto"/>
              <a:ea typeface="Roboto"/>
              <a:cs typeface="Roboto"/>
              <a:sym typeface="Roboto"/>
            </a:endParaRPr>
          </a:p>
        </p:txBody>
      </p:sp>
      <p:sp>
        <p:nvSpPr>
          <p:cNvPr id="205" name="Google Shape;205;gba75a1878c_0_0"/>
          <p:cNvSpPr txBox="1"/>
          <p:nvPr/>
        </p:nvSpPr>
        <p:spPr>
          <a:xfrm>
            <a:off x="6657938" y="2345988"/>
            <a:ext cx="1943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sng" cap="none" strike="noStrike">
                <a:solidFill>
                  <a:schemeClr val="hlink"/>
                </a:solidFill>
                <a:latin typeface="Roboto"/>
                <a:ea typeface="Roboto"/>
                <a:cs typeface="Roboto"/>
                <a:sym typeface="Roboto"/>
                <a:hlinkClick r:id="rId18"/>
              </a:rPr>
              <a:t>WIRIS math &amp; science</a:t>
            </a:r>
            <a:endParaRPr b="0" i="0" sz="1400" u="none" cap="none" strike="noStrike">
              <a:solidFill>
                <a:srgbClr val="000000"/>
              </a:solidFill>
              <a:latin typeface="Roboto"/>
              <a:ea typeface="Roboto"/>
              <a:cs typeface="Roboto"/>
              <a:sym typeface="Roboto"/>
            </a:endParaRPr>
          </a:p>
        </p:txBody>
      </p:sp>
      <p:sp>
        <p:nvSpPr>
          <p:cNvPr id="206" name="Google Shape;206;gba75a1878c_0_0"/>
          <p:cNvSpPr txBox="1"/>
          <p:nvPr/>
        </p:nvSpPr>
        <p:spPr>
          <a:xfrm>
            <a:off x="3762338" y="3089038"/>
            <a:ext cx="1162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sng" cap="none" strike="noStrike">
                <a:solidFill>
                  <a:schemeClr val="hlink"/>
                </a:solidFill>
                <a:latin typeface="Arial"/>
                <a:ea typeface="Arial"/>
                <a:cs typeface="Arial"/>
                <a:sym typeface="Arial"/>
                <a:hlinkClick r:id="rId19"/>
              </a:rPr>
              <a:t>wirismath</a:t>
            </a:r>
            <a:endParaRPr b="0" i="0" sz="1400" u="none" cap="none" strike="noStrike">
              <a:solidFill>
                <a:srgbClr val="000000"/>
              </a:solidFill>
              <a:latin typeface="Arial"/>
              <a:ea typeface="Arial"/>
              <a:cs typeface="Arial"/>
              <a:sym typeface="Arial"/>
            </a:endParaRPr>
          </a:p>
        </p:txBody>
      </p:sp>
      <p:pic>
        <p:nvPicPr>
          <p:cNvPr id="207" name="Google Shape;207;gba75a1878c_0_0"/>
          <p:cNvPicPr preferRelativeResize="0"/>
          <p:nvPr/>
        </p:nvPicPr>
        <p:blipFill rotWithShape="1">
          <a:blip r:embed="rId20">
            <a:alphaModFix/>
          </a:blip>
          <a:srcRect b="0" l="0" r="0" t="0"/>
          <a:stretch/>
        </p:blipFill>
        <p:spPr>
          <a:xfrm>
            <a:off x="5629325" y="4450500"/>
            <a:ext cx="295226" cy="295226"/>
          </a:xfrm>
          <a:prstGeom prst="rect">
            <a:avLst/>
          </a:prstGeom>
          <a:noFill/>
          <a:ln>
            <a:noFill/>
          </a:ln>
        </p:spPr>
      </p:pic>
      <p:pic>
        <p:nvPicPr>
          <p:cNvPr id="208" name="Google Shape;208;gba75a1878c_0_0"/>
          <p:cNvPicPr preferRelativeResize="0"/>
          <p:nvPr/>
        </p:nvPicPr>
        <p:blipFill rotWithShape="1">
          <a:blip r:embed="rId21">
            <a:alphaModFix amt="66000"/>
          </a:blip>
          <a:srcRect b="54747" l="0" r="84919" t="0"/>
          <a:stretch/>
        </p:blipFill>
        <p:spPr>
          <a:xfrm rot="5400000">
            <a:off x="7272236" y="-531565"/>
            <a:ext cx="1340199" cy="2403329"/>
          </a:xfrm>
          <a:prstGeom prst="rect">
            <a:avLst/>
          </a:prstGeom>
          <a:noFill/>
          <a:ln>
            <a:noFill/>
          </a:ln>
        </p:spPr>
      </p:pic>
      <p:pic>
        <p:nvPicPr>
          <p:cNvPr id="209" name="Google Shape;209;gba75a1878c_0_0"/>
          <p:cNvPicPr preferRelativeResize="0"/>
          <p:nvPr/>
        </p:nvPicPr>
        <p:blipFill rotWithShape="1">
          <a:blip r:embed="rId22">
            <a:alphaModFix/>
          </a:blip>
          <a:srcRect b="-8098" l="0" r="0" t="8100"/>
          <a:stretch/>
        </p:blipFill>
        <p:spPr>
          <a:xfrm>
            <a:off x="7628550" y="91100"/>
            <a:ext cx="1203750" cy="698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id="214" name="Google Shape;214;gbee9fd18a8_0_174"/>
          <p:cNvPicPr preferRelativeResize="0"/>
          <p:nvPr/>
        </p:nvPicPr>
        <p:blipFill>
          <a:blip r:embed="rId3">
            <a:alphaModFix/>
          </a:blip>
          <a:stretch>
            <a:fillRect/>
          </a:stretch>
        </p:blipFill>
        <p:spPr>
          <a:xfrm>
            <a:off x="-46275" y="0"/>
            <a:ext cx="9236549" cy="5143500"/>
          </a:xfrm>
          <a:prstGeom prst="rect">
            <a:avLst/>
          </a:prstGeom>
          <a:noFill/>
          <a:ln>
            <a:noFill/>
          </a:ln>
        </p:spPr>
      </p:pic>
      <p:sp>
        <p:nvSpPr>
          <p:cNvPr id="215" name="Google Shape;215;gbee9fd18a8_0_174"/>
          <p:cNvSpPr txBox="1"/>
          <p:nvPr/>
        </p:nvSpPr>
        <p:spPr>
          <a:xfrm>
            <a:off x="3703500" y="4231325"/>
            <a:ext cx="1737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u="sng">
                <a:solidFill>
                  <a:schemeClr val="hlink"/>
                </a:solidFill>
                <a:hlinkClick r:id="rId4"/>
              </a:rPr>
              <a:t>www.wiris.com</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